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35"/>
  </p:notesMasterIdLst>
  <p:handoutMasterIdLst>
    <p:handoutMasterId r:id="rId36"/>
  </p:handoutMasterIdLst>
  <p:sldIdLst>
    <p:sldId id="256" r:id="rId2"/>
    <p:sldId id="309" r:id="rId3"/>
    <p:sldId id="308" r:id="rId4"/>
    <p:sldId id="310" r:id="rId5"/>
    <p:sldId id="311" r:id="rId6"/>
    <p:sldId id="318" r:id="rId7"/>
    <p:sldId id="346" r:id="rId8"/>
    <p:sldId id="330" r:id="rId9"/>
    <p:sldId id="319" r:id="rId10"/>
    <p:sldId id="347" r:id="rId11"/>
    <p:sldId id="259" r:id="rId12"/>
    <p:sldId id="344" r:id="rId13"/>
    <p:sldId id="355" r:id="rId14"/>
    <p:sldId id="348" r:id="rId15"/>
    <p:sldId id="349" r:id="rId16"/>
    <p:sldId id="350" r:id="rId17"/>
    <p:sldId id="356" r:id="rId18"/>
    <p:sldId id="351" r:id="rId19"/>
    <p:sldId id="338" r:id="rId20"/>
    <p:sldId id="352" r:id="rId21"/>
    <p:sldId id="353" r:id="rId22"/>
    <p:sldId id="345" r:id="rId23"/>
    <p:sldId id="357" r:id="rId24"/>
    <p:sldId id="333" r:id="rId25"/>
    <p:sldId id="314" r:id="rId26"/>
    <p:sldId id="334" r:id="rId27"/>
    <p:sldId id="343" r:id="rId28"/>
    <p:sldId id="328" r:id="rId29"/>
    <p:sldId id="327" r:id="rId30"/>
    <p:sldId id="325" r:id="rId31"/>
    <p:sldId id="342" r:id="rId32"/>
    <p:sldId id="354" r:id="rId33"/>
    <p:sldId id="329"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5A4"/>
    <a:srgbClr val="FFF6E0"/>
    <a:srgbClr val="C2BBAA"/>
    <a:srgbClr val="C06010"/>
    <a:srgbClr val="3D051D"/>
    <a:srgbClr val="0B4D16"/>
    <a:srgbClr val="953B13"/>
    <a:srgbClr val="0B5145"/>
    <a:srgbClr val="0D0703"/>
    <a:srgbClr val="F78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86A34F-02EB-4DDA-881F-422ABA384394}">
  <a:tblStyle styleId="{3E86A34F-02EB-4DDA-881F-422ABA3843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95" autoAdjust="0"/>
  </p:normalViewPr>
  <p:slideViewPr>
    <p:cSldViewPr snapToGrid="0">
      <p:cViewPr varScale="1">
        <p:scale>
          <a:sx n="110" d="100"/>
          <a:sy n="110" d="100"/>
        </p:scale>
        <p:origin x="658" y="62"/>
      </p:cViewPr>
      <p:guideLst/>
    </p:cSldViewPr>
  </p:slideViewPr>
  <p:notesTextViewPr>
    <p:cViewPr>
      <p:scale>
        <a:sx n="1" d="1"/>
        <a:sy n="1" d="1"/>
      </p:scale>
      <p:origin x="0" y="0"/>
    </p:cViewPr>
  </p:notesTextViewPr>
  <p:notesViewPr>
    <p:cSldViewPr snapToGrid="0">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image" Target="../media/image24.jpg"/></Relationships>
</file>

<file path=ppt/diagrams/_rels/data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image" Target="../media/image27.jpg"/><Relationship Id="rId4" Type="http://schemas.openxmlformats.org/officeDocument/2006/relationships/image" Target="../media/image3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image" Target="../media/image24.jpg"/></Relationships>
</file>

<file path=ppt/diagrams/_rels/drawing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image" Target="../media/image27.jpg"/><Relationship Id="rId4" Type="http://schemas.openxmlformats.org/officeDocument/2006/relationships/image" Target="../media/image30.jp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A365D-8A7F-4796-B24E-AD421210F53A}" type="doc">
      <dgm:prSet loTypeId="urn:microsoft.com/office/officeart/2008/layout/VerticalCurvedList" loCatId="list" qsTypeId="urn:microsoft.com/office/officeart/2005/8/quickstyle/simple1" qsCatId="simple" csTypeId="urn:microsoft.com/office/officeart/2005/8/colors/accent2_1" csCatId="accent2" phldr="1"/>
      <dgm:spPr/>
      <dgm:t>
        <a:bodyPr/>
        <a:lstStyle/>
        <a:p>
          <a:endParaRPr lang="en-US"/>
        </a:p>
      </dgm:t>
    </dgm:pt>
    <dgm:pt modelId="{7C26CB3B-FA04-46CC-941E-34285BA30218}">
      <dgm:prSet phldrT="[Text]" custT="1"/>
      <dgm:spPr/>
      <dgm:t>
        <a:bodyPr/>
        <a:lstStyle/>
        <a:p>
          <a:r>
            <a:rPr lang="en-US" sz="2000" dirty="0" smtClean="0">
              <a:latin typeface="Times New Roman" panose="02020603050405020304" pitchFamily="18" charset="0"/>
              <a:cs typeface="Times New Roman" panose="02020603050405020304" pitchFamily="18" charset="0"/>
            </a:rPr>
            <a:t>Cơ </a:t>
          </a:r>
          <a:r>
            <a:rPr lang="en-US" sz="2000" dirty="0">
              <a:latin typeface="Times New Roman" panose="02020603050405020304" pitchFamily="18" charset="0"/>
              <a:cs typeface="Times New Roman" panose="02020603050405020304" pitchFamily="18" charset="0"/>
            </a:rPr>
            <a:t>sở hình thành tư tưởng HCM</a:t>
          </a:r>
        </a:p>
      </dgm:t>
    </dgm:pt>
    <dgm:pt modelId="{5724F560-E9E3-4F83-9522-7EE60A4C94B4}" type="parTrans" cxnId="{7D0AA20B-D3C2-4930-8BA1-499B61717788}">
      <dgm:prSet/>
      <dgm:spPr/>
      <dgm:t>
        <a:bodyPr/>
        <a:lstStyle/>
        <a:p>
          <a:endParaRPr lang="en-US" sz="1600"/>
        </a:p>
      </dgm:t>
    </dgm:pt>
    <dgm:pt modelId="{34C69CE7-E974-4C2C-9994-9B7B4839D2D3}" type="sibTrans" cxnId="{7D0AA20B-D3C2-4930-8BA1-499B61717788}">
      <dgm:prSet/>
      <dgm:spPr/>
      <dgm:t>
        <a:bodyPr/>
        <a:lstStyle/>
        <a:p>
          <a:endParaRPr lang="en-US" sz="1600"/>
        </a:p>
      </dgm:t>
    </dgm:pt>
    <dgm:pt modelId="{551F501B-3077-4F38-955F-32B021B0DBA5}">
      <dgm:prSet phldrT="[Text]" custT="1"/>
      <dgm:spPr/>
      <dgm:t>
        <a:bodyPr/>
        <a:lstStyle/>
        <a:p>
          <a:r>
            <a:rPr lang="en-US" sz="2000" dirty="0" smtClean="0">
              <a:latin typeface="Times New Roman" panose="02020603050405020304" pitchFamily="18" charset="0"/>
              <a:cs typeface="Times New Roman" panose="02020603050405020304" pitchFamily="18" charset="0"/>
            </a:rPr>
            <a:t>Quá trình </a:t>
          </a:r>
          <a:r>
            <a:rPr lang="en-US" sz="2000" dirty="0">
              <a:latin typeface="Times New Roman" panose="02020603050405020304" pitchFamily="18" charset="0"/>
              <a:cs typeface="Times New Roman" panose="02020603050405020304" pitchFamily="18" charset="0"/>
            </a:rPr>
            <a:t>hình </a:t>
          </a:r>
          <a:r>
            <a:rPr lang="en-US" sz="2000" dirty="0" smtClean="0">
              <a:latin typeface="Times New Roman" panose="02020603050405020304" pitchFamily="18" charset="0"/>
              <a:cs typeface="Times New Roman" panose="02020603050405020304" pitchFamily="18" charset="0"/>
            </a:rPr>
            <a:t>thành </a:t>
          </a:r>
          <a:r>
            <a:rPr lang="en-US" sz="2000" dirty="0">
              <a:latin typeface="Times New Roman" panose="02020603050405020304" pitchFamily="18" charset="0"/>
              <a:cs typeface="Times New Roman" panose="02020603050405020304" pitchFamily="18" charset="0"/>
            </a:rPr>
            <a:t>tư </a:t>
          </a:r>
          <a:r>
            <a:rPr lang="en-US" sz="2000" dirty="0" smtClean="0">
              <a:latin typeface="Times New Roman" panose="02020603050405020304" pitchFamily="18" charset="0"/>
              <a:cs typeface="Times New Roman" panose="02020603050405020304" pitchFamily="18" charset="0"/>
            </a:rPr>
            <a:t>tưởng HCM </a:t>
          </a:r>
          <a:r>
            <a:rPr lang="en-US" sz="2000" dirty="0">
              <a:latin typeface="Times New Roman" panose="02020603050405020304" pitchFamily="18" charset="0"/>
              <a:cs typeface="Times New Roman" panose="02020603050405020304" pitchFamily="18" charset="0"/>
            </a:rPr>
            <a:t>về </a:t>
          </a:r>
          <a:r>
            <a:rPr lang="en-US" sz="2000" dirty="0" smtClean="0">
              <a:latin typeface="Times New Roman" panose="02020603050405020304" pitchFamily="18" charset="0"/>
              <a:cs typeface="Times New Roman" panose="02020603050405020304" pitchFamily="18" charset="0"/>
            </a:rPr>
            <a:t>cách mạng GPDT ở Việt Nam </a:t>
          </a:r>
          <a:r>
            <a:rPr lang="en-US" sz="2000" dirty="0">
              <a:latin typeface="Times New Roman" panose="02020603050405020304" pitchFamily="18" charset="0"/>
              <a:cs typeface="Times New Roman" panose="02020603050405020304" pitchFamily="18" charset="0"/>
            </a:rPr>
            <a:t>(1920-1930)</a:t>
          </a:r>
        </a:p>
      </dgm:t>
    </dgm:pt>
    <dgm:pt modelId="{6C19A8D6-294A-4B09-9E3A-6C196EF50E88}" type="parTrans" cxnId="{54C25F22-712E-4FD1-ABEC-F8CAEB25DEA9}">
      <dgm:prSet/>
      <dgm:spPr/>
      <dgm:t>
        <a:bodyPr/>
        <a:lstStyle/>
        <a:p>
          <a:endParaRPr lang="en-US" sz="1600"/>
        </a:p>
      </dgm:t>
    </dgm:pt>
    <dgm:pt modelId="{10D5CF49-9767-4652-AAFA-E4AE3A3EACCC}" type="sibTrans" cxnId="{54C25F22-712E-4FD1-ABEC-F8CAEB25DEA9}">
      <dgm:prSet/>
      <dgm:spPr/>
      <dgm:t>
        <a:bodyPr/>
        <a:lstStyle/>
        <a:p>
          <a:endParaRPr lang="en-US" sz="1600"/>
        </a:p>
      </dgm:t>
    </dgm:pt>
    <dgm:pt modelId="{B95784B3-6E7B-46C5-9F34-B2BD59413E84}">
      <dgm:prSet phldrT="[Text]" custT="1"/>
      <dgm:spPr/>
      <dgm:t>
        <a:bodyPr/>
        <a:lstStyle/>
        <a:p>
          <a:r>
            <a:rPr lang="en-US" sz="2000" dirty="0">
              <a:latin typeface="Times New Roman" panose="02020603050405020304" pitchFamily="18" charset="0"/>
              <a:cs typeface="Times New Roman" panose="02020603050405020304" pitchFamily="18" charset="0"/>
            </a:rPr>
            <a:t>Giá trị lý luận và giá trị thực tiễn trong tiến trình </a:t>
          </a:r>
          <a:r>
            <a:rPr lang="en-US" sz="2000" dirty="0" smtClean="0">
              <a:latin typeface="Times New Roman" panose="02020603050405020304" pitchFamily="18" charset="0"/>
              <a:cs typeface="Times New Roman" panose="02020603050405020304" pitchFamily="18" charset="0"/>
            </a:rPr>
            <a:t>của cách mạng Việt Nam</a:t>
          </a:r>
          <a:endParaRPr lang="en-US" sz="2000" dirty="0">
            <a:latin typeface="Times New Roman" panose="02020603050405020304" pitchFamily="18" charset="0"/>
            <a:cs typeface="Times New Roman" panose="02020603050405020304" pitchFamily="18" charset="0"/>
          </a:endParaRPr>
        </a:p>
      </dgm:t>
    </dgm:pt>
    <dgm:pt modelId="{3E710F7D-6B04-43D5-86E5-BB91713F5ACB}" type="parTrans" cxnId="{5B4E1C00-A8E9-43C6-AD11-AFB2CA7D1FE0}">
      <dgm:prSet/>
      <dgm:spPr/>
      <dgm:t>
        <a:bodyPr/>
        <a:lstStyle/>
        <a:p>
          <a:endParaRPr lang="en-US" sz="1600"/>
        </a:p>
      </dgm:t>
    </dgm:pt>
    <dgm:pt modelId="{A0AC7CAC-40A2-43D2-B024-CDDA50A77BB8}" type="sibTrans" cxnId="{5B4E1C00-A8E9-43C6-AD11-AFB2CA7D1FE0}">
      <dgm:prSet/>
      <dgm:spPr/>
      <dgm:t>
        <a:bodyPr/>
        <a:lstStyle/>
        <a:p>
          <a:endParaRPr lang="en-US" sz="1600"/>
        </a:p>
      </dgm:t>
    </dgm:pt>
    <dgm:pt modelId="{7F78E87B-361A-448A-9841-8FF620B41E7F}">
      <dgm:prSet phldrT="[Text]" custT="1"/>
      <dgm:spPr/>
      <dgm:t>
        <a:bodyPr/>
        <a:lstStyle/>
        <a:p>
          <a:r>
            <a:rPr lang="en-US" sz="2000">
              <a:latin typeface="Times New Roman" panose="02020603050405020304" pitchFamily="18" charset="0"/>
              <a:cs typeface="Times New Roman" panose="02020603050405020304" pitchFamily="18" charset="0"/>
            </a:rPr>
            <a:t>Liên hệ sinh viên</a:t>
          </a:r>
        </a:p>
      </dgm:t>
    </dgm:pt>
    <dgm:pt modelId="{F6881F1D-9265-4632-8865-E028F63BBC06}" type="parTrans" cxnId="{389A5E3F-E234-4469-A865-476A91F0C626}">
      <dgm:prSet/>
      <dgm:spPr/>
      <dgm:t>
        <a:bodyPr/>
        <a:lstStyle/>
        <a:p>
          <a:endParaRPr lang="en-US" sz="1600"/>
        </a:p>
      </dgm:t>
    </dgm:pt>
    <dgm:pt modelId="{E1AC4C49-E5E3-4256-B13A-4C8E4CD78697}" type="sibTrans" cxnId="{389A5E3F-E234-4469-A865-476A91F0C626}">
      <dgm:prSet/>
      <dgm:spPr/>
      <dgm:t>
        <a:bodyPr/>
        <a:lstStyle/>
        <a:p>
          <a:endParaRPr lang="en-US" sz="1600"/>
        </a:p>
      </dgm:t>
    </dgm:pt>
    <dgm:pt modelId="{0966B468-7D42-4C83-818A-53A02CDE9F17}">
      <dgm:prSet phldrT="[Text]" custT="1"/>
      <dgm:spPr/>
      <dgm:t>
        <a:bodyPr/>
        <a:lstStyle/>
        <a:p>
          <a:r>
            <a:rPr lang="en-US" sz="2000">
              <a:latin typeface="Times New Roman" panose="02020603050405020304" pitchFamily="18" charset="0"/>
              <a:cs typeface="Times New Roman" panose="02020603050405020304" pitchFamily="18" charset="0"/>
            </a:rPr>
            <a:t>Câu hỏi củng cố</a:t>
          </a:r>
        </a:p>
      </dgm:t>
    </dgm:pt>
    <dgm:pt modelId="{E3B5F801-B08C-4C13-9644-23B1745C07CE}" type="parTrans" cxnId="{7C086813-D6F2-44BD-AB51-BF38B9B2F1CE}">
      <dgm:prSet/>
      <dgm:spPr/>
      <dgm:t>
        <a:bodyPr/>
        <a:lstStyle/>
        <a:p>
          <a:endParaRPr lang="en-US" sz="1600"/>
        </a:p>
      </dgm:t>
    </dgm:pt>
    <dgm:pt modelId="{14C98B3A-A529-4822-9218-481C78508CB0}" type="sibTrans" cxnId="{7C086813-D6F2-44BD-AB51-BF38B9B2F1CE}">
      <dgm:prSet/>
      <dgm:spPr/>
      <dgm:t>
        <a:bodyPr/>
        <a:lstStyle/>
        <a:p>
          <a:endParaRPr lang="en-US" sz="1600"/>
        </a:p>
      </dgm:t>
    </dgm:pt>
    <dgm:pt modelId="{2BB9D6ED-6649-4FA0-9375-893871FCF2C4}" type="pres">
      <dgm:prSet presAssocID="{6F0A365D-8A7F-4796-B24E-AD421210F53A}" presName="Name0" presStyleCnt="0">
        <dgm:presLayoutVars>
          <dgm:chMax val="7"/>
          <dgm:chPref val="7"/>
          <dgm:dir/>
        </dgm:presLayoutVars>
      </dgm:prSet>
      <dgm:spPr/>
      <dgm:t>
        <a:bodyPr/>
        <a:lstStyle/>
        <a:p>
          <a:endParaRPr lang="en-US"/>
        </a:p>
      </dgm:t>
    </dgm:pt>
    <dgm:pt modelId="{CDA83752-138F-4E98-84B3-FCB74499ED73}" type="pres">
      <dgm:prSet presAssocID="{6F0A365D-8A7F-4796-B24E-AD421210F53A}" presName="Name1" presStyleCnt="0"/>
      <dgm:spPr/>
      <dgm:t>
        <a:bodyPr/>
        <a:lstStyle/>
        <a:p>
          <a:endParaRPr lang="en-US"/>
        </a:p>
      </dgm:t>
    </dgm:pt>
    <dgm:pt modelId="{CEF6B2C0-BE59-4CBF-9B0D-63D281F91595}" type="pres">
      <dgm:prSet presAssocID="{6F0A365D-8A7F-4796-B24E-AD421210F53A}" presName="cycle" presStyleCnt="0"/>
      <dgm:spPr/>
      <dgm:t>
        <a:bodyPr/>
        <a:lstStyle/>
        <a:p>
          <a:endParaRPr lang="en-US"/>
        </a:p>
      </dgm:t>
    </dgm:pt>
    <dgm:pt modelId="{374D95DE-F8FC-4CD9-9A9D-B4C2ED199B33}" type="pres">
      <dgm:prSet presAssocID="{6F0A365D-8A7F-4796-B24E-AD421210F53A}" presName="srcNode" presStyleLbl="node1" presStyleIdx="0" presStyleCnt="5"/>
      <dgm:spPr/>
      <dgm:t>
        <a:bodyPr/>
        <a:lstStyle/>
        <a:p>
          <a:endParaRPr lang="en-US"/>
        </a:p>
      </dgm:t>
    </dgm:pt>
    <dgm:pt modelId="{C68577A3-3909-43AC-A02E-9E82C3CBCF96}" type="pres">
      <dgm:prSet presAssocID="{6F0A365D-8A7F-4796-B24E-AD421210F53A}" presName="conn" presStyleLbl="parChTrans1D2" presStyleIdx="0" presStyleCnt="1"/>
      <dgm:spPr/>
      <dgm:t>
        <a:bodyPr/>
        <a:lstStyle/>
        <a:p>
          <a:endParaRPr lang="en-US"/>
        </a:p>
      </dgm:t>
    </dgm:pt>
    <dgm:pt modelId="{305CA966-9537-472D-9591-0274C1CDFF12}" type="pres">
      <dgm:prSet presAssocID="{6F0A365D-8A7F-4796-B24E-AD421210F53A}" presName="extraNode" presStyleLbl="node1" presStyleIdx="0" presStyleCnt="5"/>
      <dgm:spPr/>
      <dgm:t>
        <a:bodyPr/>
        <a:lstStyle/>
        <a:p>
          <a:endParaRPr lang="en-US"/>
        </a:p>
      </dgm:t>
    </dgm:pt>
    <dgm:pt modelId="{ADD6117F-A9A1-497E-A36D-3BABE0E255F9}" type="pres">
      <dgm:prSet presAssocID="{6F0A365D-8A7F-4796-B24E-AD421210F53A}" presName="dstNode" presStyleLbl="node1" presStyleIdx="0" presStyleCnt="5"/>
      <dgm:spPr/>
      <dgm:t>
        <a:bodyPr/>
        <a:lstStyle/>
        <a:p>
          <a:endParaRPr lang="en-US"/>
        </a:p>
      </dgm:t>
    </dgm:pt>
    <dgm:pt modelId="{E471440B-E09C-4623-8FF6-F793A3BC69AA}" type="pres">
      <dgm:prSet presAssocID="{7C26CB3B-FA04-46CC-941E-34285BA30218}" presName="text_1" presStyleLbl="node1" presStyleIdx="0" presStyleCnt="5" custScaleX="97998">
        <dgm:presLayoutVars>
          <dgm:bulletEnabled val="1"/>
        </dgm:presLayoutVars>
      </dgm:prSet>
      <dgm:spPr/>
      <dgm:t>
        <a:bodyPr/>
        <a:lstStyle/>
        <a:p>
          <a:endParaRPr lang="en-US"/>
        </a:p>
      </dgm:t>
    </dgm:pt>
    <dgm:pt modelId="{609C4FEE-A78B-4B87-8839-BA31CFF7F195}" type="pres">
      <dgm:prSet presAssocID="{7C26CB3B-FA04-46CC-941E-34285BA30218}" presName="accent_1" presStyleCnt="0"/>
      <dgm:spPr/>
      <dgm:t>
        <a:bodyPr/>
        <a:lstStyle/>
        <a:p>
          <a:endParaRPr lang="en-US"/>
        </a:p>
      </dgm:t>
    </dgm:pt>
    <dgm:pt modelId="{01FE14E4-9803-4C05-A38F-73E5FA4B7336}" type="pres">
      <dgm:prSet presAssocID="{7C26CB3B-FA04-46CC-941E-34285BA30218}" presName="accentRepeatNode" presStyleLbl="solidFgAcc1" presStyleIdx="0" presStyleCnt="5"/>
      <dgm:spPr/>
      <dgm:t>
        <a:bodyPr/>
        <a:lstStyle/>
        <a:p>
          <a:endParaRPr lang="en-US"/>
        </a:p>
      </dgm:t>
    </dgm:pt>
    <dgm:pt modelId="{0047B30C-0F79-4D4A-9216-CD32F6BBED54}" type="pres">
      <dgm:prSet presAssocID="{551F501B-3077-4F38-955F-32B021B0DBA5}" presName="text_2" presStyleLbl="node1" presStyleIdx="1" presStyleCnt="5" custScaleX="97432" custScaleY="120183">
        <dgm:presLayoutVars>
          <dgm:bulletEnabled val="1"/>
        </dgm:presLayoutVars>
      </dgm:prSet>
      <dgm:spPr/>
      <dgm:t>
        <a:bodyPr/>
        <a:lstStyle/>
        <a:p>
          <a:endParaRPr lang="en-US"/>
        </a:p>
      </dgm:t>
    </dgm:pt>
    <dgm:pt modelId="{565FF1C2-84B0-44BB-8779-9C4DDF6EAD76}" type="pres">
      <dgm:prSet presAssocID="{551F501B-3077-4F38-955F-32B021B0DBA5}" presName="accent_2" presStyleCnt="0"/>
      <dgm:spPr/>
      <dgm:t>
        <a:bodyPr/>
        <a:lstStyle/>
        <a:p>
          <a:endParaRPr lang="en-US"/>
        </a:p>
      </dgm:t>
    </dgm:pt>
    <dgm:pt modelId="{F3C168CD-1157-4504-8166-9FC496C244BF}" type="pres">
      <dgm:prSet presAssocID="{551F501B-3077-4F38-955F-32B021B0DBA5}" presName="accentRepeatNode" presStyleLbl="solidFgAcc1" presStyleIdx="1" presStyleCnt="5"/>
      <dgm:spPr/>
      <dgm:t>
        <a:bodyPr/>
        <a:lstStyle/>
        <a:p>
          <a:endParaRPr lang="en-US"/>
        </a:p>
      </dgm:t>
    </dgm:pt>
    <dgm:pt modelId="{1A5B66EF-E29C-47BD-B877-018C5F3597AE}" type="pres">
      <dgm:prSet presAssocID="{B95784B3-6E7B-46C5-9F34-B2BD59413E84}" presName="text_3" presStyleLbl="node1" presStyleIdx="2" presStyleCnt="5" custScaleX="97682" custScaleY="111897">
        <dgm:presLayoutVars>
          <dgm:bulletEnabled val="1"/>
        </dgm:presLayoutVars>
      </dgm:prSet>
      <dgm:spPr/>
      <dgm:t>
        <a:bodyPr/>
        <a:lstStyle/>
        <a:p>
          <a:endParaRPr lang="en-US"/>
        </a:p>
      </dgm:t>
    </dgm:pt>
    <dgm:pt modelId="{DF2EA8FB-14F2-4484-885F-DFD40BF69005}" type="pres">
      <dgm:prSet presAssocID="{B95784B3-6E7B-46C5-9F34-B2BD59413E84}" presName="accent_3" presStyleCnt="0"/>
      <dgm:spPr/>
      <dgm:t>
        <a:bodyPr/>
        <a:lstStyle/>
        <a:p>
          <a:endParaRPr lang="en-US"/>
        </a:p>
      </dgm:t>
    </dgm:pt>
    <dgm:pt modelId="{26A95406-5889-432E-9F28-B0E2C59969CE}" type="pres">
      <dgm:prSet presAssocID="{B95784B3-6E7B-46C5-9F34-B2BD59413E84}" presName="accentRepeatNode" presStyleLbl="solidFgAcc1" presStyleIdx="2" presStyleCnt="5"/>
      <dgm:spPr/>
      <dgm:t>
        <a:bodyPr/>
        <a:lstStyle/>
        <a:p>
          <a:endParaRPr lang="en-US"/>
        </a:p>
      </dgm:t>
    </dgm:pt>
    <dgm:pt modelId="{4BA26BAA-C4E6-4D38-94A4-1D2D71DE26FA}" type="pres">
      <dgm:prSet presAssocID="{7F78E87B-361A-448A-9841-8FF620B41E7F}" presName="text_4" presStyleLbl="node1" presStyleIdx="3" presStyleCnt="5" custScaleX="97420">
        <dgm:presLayoutVars>
          <dgm:bulletEnabled val="1"/>
        </dgm:presLayoutVars>
      </dgm:prSet>
      <dgm:spPr/>
      <dgm:t>
        <a:bodyPr/>
        <a:lstStyle/>
        <a:p>
          <a:endParaRPr lang="en-US"/>
        </a:p>
      </dgm:t>
    </dgm:pt>
    <dgm:pt modelId="{624AB778-3D37-4B58-B837-74212A8303E1}" type="pres">
      <dgm:prSet presAssocID="{7F78E87B-361A-448A-9841-8FF620B41E7F}" presName="accent_4" presStyleCnt="0"/>
      <dgm:spPr/>
      <dgm:t>
        <a:bodyPr/>
        <a:lstStyle/>
        <a:p>
          <a:endParaRPr lang="en-US"/>
        </a:p>
      </dgm:t>
    </dgm:pt>
    <dgm:pt modelId="{CA86C3FC-EC72-434C-A636-988A6A88F778}" type="pres">
      <dgm:prSet presAssocID="{7F78E87B-361A-448A-9841-8FF620B41E7F}" presName="accentRepeatNode" presStyleLbl="solidFgAcc1" presStyleIdx="3" presStyleCnt="5"/>
      <dgm:spPr/>
      <dgm:t>
        <a:bodyPr/>
        <a:lstStyle/>
        <a:p>
          <a:endParaRPr lang="en-US"/>
        </a:p>
      </dgm:t>
    </dgm:pt>
    <dgm:pt modelId="{7B102D88-69B9-49C7-A2E5-CA1228BA10FB}" type="pres">
      <dgm:prSet presAssocID="{0966B468-7D42-4C83-818A-53A02CDE9F17}" presName="text_5" presStyleLbl="node1" presStyleIdx="4" presStyleCnt="5" custScaleX="97125">
        <dgm:presLayoutVars>
          <dgm:bulletEnabled val="1"/>
        </dgm:presLayoutVars>
      </dgm:prSet>
      <dgm:spPr/>
      <dgm:t>
        <a:bodyPr/>
        <a:lstStyle/>
        <a:p>
          <a:endParaRPr lang="en-US"/>
        </a:p>
      </dgm:t>
    </dgm:pt>
    <dgm:pt modelId="{21370723-4364-4FEE-A9F2-EE2A877FB0F4}" type="pres">
      <dgm:prSet presAssocID="{0966B468-7D42-4C83-818A-53A02CDE9F17}" presName="accent_5" presStyleCnt="0"/>
      <dgm:spPr/>
      <dgm:t>
        <a:bodyPr/>
        <a:lstStyle/>
        <a:p>
          <a:endParaRPr lang="en-US"/>
        </a:p>
      </dgm:t>
    </dgm:pt>
    <dgm:pt modelId="{F8B8FE68-E189-42A9-B2A2-F3B9B54521DB}" type="pres">
      <dgm:prSet presAssocID="{0966B468-7D42-4C83-818A-53A02CDE9F17}" presName="accentRepeatNode" presStyleLbl="solidFgAcc1" presStyleIdx="4" presStyleCnt="5"/>
      <dgm:spPr/>
      <dgm:t>
        <a:bodyPr/>
        <a:lstStyle/>
        <a:p>
          <a:endParaRPr lang="en-US"/>
        </a:p>
      </dgm:t>
    </dgm:pt>
  </dgm:ptLst>
  <dgm:cxnLst>
    <dgm:cxn modelId="{389A5E3F-E234-4469-A865-476A91F0C626}" srcId="{6F0A365D-8A7F-4796-B24E-AD421210F53A}" destId="{7F78E87B-361A-448A-9841-8FF620B41E7F}" srcOrd="3" destOrd="0" parTransId="{F6881F1D-9265-4632-8865-E028F63BBC06}" sibTransId="{E1AC4C49-E5E3-4256-B13A-4C8E4CD78697}"/>
    <dgm:cxn modelId="{5B4E1C00-A8E9-43C6-AD11-AFB2CA7D1FE0}" srcId="{6F0A365D-8A7F-4796-B24E-AD421210F53A}" destId="{B95784B3-6E7B-46C5-9F34-B2BD59413E84}" srcOrd="2" destOrd="0" parTransId="{3E710F7D-6B04-43D5-86E5-BB91713F5ACB}" sibTransId="{A0AC7CAC-40A2-43D2-B024-CDDA50A77BB8}"/>
    <dgm:cxn modelId="{80C37992-9A76-446C-9B58-32D50C34EE28}" type="presOf" srcId="{34C69CE7-E974-4C2C-9994-9B7B4839D2D3}" destId="{C68577A3-3909-43AC-A02E-9E82C3CBCF96}" srcOrd="0" destOrd="0" presId="urn:microsoft.com/office/officeart/2008/layout/VerticalCurvedList"/>
    <dgm:cxn modelId="{A245C687-24E6-4862-A232-D5042180307A}" type="presOf" srcId="{551F501B-3077-4F38-955F-32B021B0DBA5}" destId="{0047B30C-0F79-4D4A-9216-CD32F6BBED54}" srcOrd="0" destOrd="0" presId="urn:microsoft.com/office/officeart/2008/layout/VerticalCurvedList"/>
    <dgm:cxn modelId="{057072AF-9D53-4F5F-BDB3-87D33EFB2D07}" type="presOf" srcId="{0966B468-7D42-4C83-818A-53A02CDE9F17}" destId="{7B102D88-69B9-49C7-A2E5-CA1228BA10FB}" srcOrd="0" destOrd="0" presId="urn:microsoft.com/office/officeart/2008/layout/VerticalCurvedList"/>
    <dgm:cxn modelId="{7C086813-D6F2-44BD-AB51-BF38B9B2F1CE}" srcId="{6F0A365D-8A7F-4796-B24E-AD421210F53A}" destId="{0966B468-7D42-4C83-818A-53A02CDE9F17}" srcOrd="4" destOrd="0" parTransId="{E3B5F801-B08C-4C13-9644-23B1745C07CE}" sibTransId="{14C98B3A-A529-4822-9218-481C78508CB0}"/>
    <dgm:cxn modelId="{7D0AA20B-D3C2-4930-8BA1-499B61717788}" srcId="{6F0A365D-8A7F-4796-B24E-AD421210F53A}" destId="{7C26CB3B-FA04-46CC-941E-34285BA30218}" srcOrd="0" destOrd="0" parTransId="{5724F560-E9E3-4F83-9522-7EE60A4C94B4}" sibTransId="{34C69CE7-E974-4C2C-9994-9B7B4839D2D3}"/>
    <dgm:cxn modelId="{15E387C6-36D1-4EFA-93FF-28D791598614}" type="presOf" srcId="{7F78E87B-361A-448A-9841-8FF620B41E7F}" destId="{4BA26BAA-C4E6-4D38-94A4-1D2D71DE26FA}" srcOrd="0" destOrd="0" presId="urn:microsoft.com/office/officeart/2008/layout/VerticalCurvedList"/>
    <dgm:cxn modelId="{578B129D-30A2-4948-9269-32120CDD741C}" type="presOf" srcId="{7C26CB3B-FA04-46CC-941E-34285BA30218}" destId="{E471440B-E09C-4623-8FF6-F793A3BC69AA}" srcOrd="0" destOrd="0" presId="urn:microsoft.com/office/officeart/2008/layout/VerticalCurvedList"/>
    <dgm:cxn modelId="{C94695ED-7198-4CD8-9119-60B8077A626C}" type="presOf" srcId="{B95784B3-6E7B-46C5-9F34-B2BD59413E84}" destId="{1A5B66EF-E29C-47BD-B877-018C5F3597AE}" srcOrd="0" destOrd="0" presId="urn:microsoft.com/office/officeart/2008/layout/VerticalCurvedList"/>
    <dgm:cxn modelId="{54C25F22-712E-4FD1-ABEC-F8CAEB25DEA9}" srcId="{6F0A365D-8A7F-4796-B24E-AD421210F53A}" destId="{551F501B-3077-4F38-955F-32B021B0DBA5}" srcOrd="1" destOrd="0" parTransId="{6C19A8D6-294A-4B09-9E3A-6C196EF50E88}" sibTransId="{10D5CF49-9767-4652-AAFA-E4AE3A3EACCC}"/>
    <dgm:cxn modelId="{2965D989-587C-42DE-88ED-73C2526EDD21}" type="presOf" srcId="{6F0A365D-8A7F-4796-B24E-AD421210F53A}" destId="{2BB9D6ED-6649-4FA0-9375-893871FCF2C4}" srcOrd="0" destOrd="0" presId="urn:microsoft.com/office/officeart/2008/layout/VerticalCurvedList"/>
    <dgm:cxn modelId="{C74A9623-6FDA-4B1F-AF9D-BFD8FA782355}" type="presParOf" srcId="{2BB9D6ED-6649-4FA0-9375-893871FCF2C4}" destId="{CDA83752-138F-4E98-84B3-FCB74499ED73}" srcOrd="0" destOrd="0" presId="urn:microsoft.com/office/officeart/2008/layout/VerticalCurvedList"/>
    <dgm:cxn modelId="{7F27C179-4083-4E83-B3B9-1F23ACFF41BF}" type="presParOf" srcId="{CDA83752-138F-4E98-84B3-FCB74499ED73}" destId="{CEF6B2C0-BE59-4CBF-9B0D-63D281F91595}" srcOrd="0" destOrd="0" presId="urn:microsoft.com/office/officeart/2008/layout/VerticalCurvedList"/>
    <dgm:cxn modelId="{220EDE01-ED4A-4F3D-9A7D-BC561F1CFDA1}" type="presParOf" srcId="{CEF6B2C0-BE59-4CBF-9B0D-63D281F91595}" destId="{374D95DE-F8FC-4CD9-9A9D-B4C2ED199B33}" srcOrd="0" destOrd="0" presId="urn:microsoft.com/office/officeart/2008/layout/VerticalCurvedList"/>
    <dgm:cxn modelId="{BCB823FE-38B4-4BF9-84E3-5CDCAEEE636C}" type="presParOf" srcId="{CEF6B2C0-BE59-4CBF-9B0D-63D281F91595}" destId="{C68577A3-3909-43AC-A02E-9E82C3CBCF96}" srcOrd="1" destOrd="0" presId="urn:microsoft.com/office/officeart/2008/layout/VerticalCurvedList"/>
    <dgm:cxn modelId="{BA9FF5BE-4832-4DD2-B917-415BFE0C7E0F}" type="presParOf" srcId="{CEF6B2C0-BE59-4CBF-9B0D-63D281F91595}" destId="{305CA966-9537-472D-9591-0274C1CDFF12}" srcOrd="2" destOrd="0" presId="urn:microsoft.com/office/officeart/2008/layout/VerticalCurvedList"/>
    <dgm:cxn modelId="{30CC1265-E261-4308-9F15-FA58BCE6B2D8}" type="presParOf" srcId="{CEF6B2C0-BE59-4CBF-9B0D-63D281F91595}" destId="{ADD6117F-A9A1-497E-A36D-3BABE0E255F9}" srcOrd="3" destOrd="0" presId="urn:microsoft.com/office/officeart/2008/layout/VerticalCurvedList"/>
    <dgm:cxn modelId="{74510769-F18E-49B5-8AF9-098B8093AAD3}" type="presParOf" srcId="{CDA83752-138F-4E98-84B3-FCB74499ED73}" destId="{E471440B-E09C-4623-8FF6-F793A3BC69AA}" srcOrd="1" destOrd="0" presId="urn:microsoft.com/office/officeart/2008/layout/VerticalCurvedList"/>
    <dgm:cxn modelId="{066DC993-B570-483F-86D0-65F9645A63B2}" type="presParOf" srcId="{CDA83752-138F-4E98-84B3-FCB74499ED73}" destId="{609C4FEE-A78B-4B87-8839-BA31CFF7F195}" srcOrd="2" destOrd="0" presId="urn:microsoft.com/office/officeart/2008/layout/VerticalCurvedList"/>
    <dgm:cxn modelId="{35D08FCB-4EFB-40CF-AEA8-39E4A90F12EA}" type="presParOf" srcId="{609C4FEE-A78B-4B87-8839-BA31CFF7F195}" destId="{01FE14E4-9803-4C05-A38F-73E5FA4B7336}" srcOrd="0" destOrd="0" presId="urn:microsoft.com/office/officeart/2008/layout/VerticalCurvedList"/>
    <dgm:cxn modelId="{40AAC2AE-E56F-4363-9576-430FF2646663}" type="presParOf" srcId="{CDA83752-138F-4E98-84B3-FCB74499ED73}" destId="{0047B30C-0F79-4D4A-9216-CD32F6BBED54}" srcOrd="3" destOrd="0" presId="urn:microsoft.com/office/officeart/2008/layout/VerticalCurvedList"/>
    <dgm:cxn modelId="{4C5D1C13-D9B2-4D56-9F58-6E3633E61313}" type="presParOf" srcId="{CDA83752-138F-4E98-84B3-FCB74499ED73}" destId="{565FF1C2-84B0-44BB-8779-9C4DDF6EAD76}" srcOrd="4" destOrd="0" presId="urn:microsoft.com/office/officeart/2008/layout/VerticalCurvedList"/>
    <dgm:cxn modelId="{815BFDA1-E307-4C99-8590-014CE05F5EE4}" type="presParOf" srcId="{565FF1C2-84B0-44BB-8779-9C4DDF6EAD76}" destId="{F3C168CD-1157-4504-8166-9FC496C244BF}" srcOrd="0" destOrd="0" presId="urn:microsoft.com/office/officeart/2008/layout/VerticalCurvedList"/>
    <dgm:cxn modelId="{33073671-92C1-4ACA-82D3-57A9B9F795B1}" type="presParOf" srcId="{CDA83752-138F-4E98-84B3-FCB74499ED73}" destId="{1A5B66EF-E29C-47BD-B877-018C5F3597AE}" srcOrd="5" destOrd="0" presId="urn:microsoft.com/office/officeart/2008/layout/VerticalCurvedList"/>
    <dgm:cxn modelId="{72C3053F-32A2-46A7-AE73-76E76DB8147F}" type="presParOf" srcId="{CDA83752-138F-4E98-84B3-FCB74499ED73}" destId="{DF2EA8FB-14F2-4484-885F-DFD40BF69005}" srcOrd="6" destOrd="0" presId="urn:microsoft.com/office/officeart/2008/layout/VerticalCurvedList"/>
    <dgm:cxn modelId="{001955E5-3EBF-4292-8D5D-7993D1D21717}" type="presParOf" srcId="{DF2EA8FB-14F2-4484-885F-DFD40BF69005}" destId="{26A95406-5889-432E-9F28-B0E2C59969CE}" srcOrd="0" destOrd="0" presId="urn:microsoft.com/office/officeart/2008/layout/VerticalCurvedList"/>
    <dgm:cxn modelId="{6139B45A-E183-491C-AF53-13580DD2A83B}" type="presParOf" srcId="{CDA83752-138F-4E98-84B3-FCB74499ED73}" destId="{4BA26BAA-C4E6-4D38-94A4-1D2D71DE26FA}" srcOrd="7" destOrd="0" presId="urn:microsoft.com/office/officeart/2008/layout/VerticalCurvedList"/>
    <dgm:cxn modelId="{AD4508B1-AA6A-47D1-84A1-466EA833B433}" type="presParOf" srcId="{CDA83752-138F-4E98-84B3-FCB74499ED73}" destId="{624AB778-3D37-4B58-B837-74212A8303E1}" srcOrd="8" destOrd="0" presId="urn:microsoft.com/office/officeart/2008/layout/VerticalCurvedList"/>
    <dgm:cxn modelId="{93C46EED-293E-4F7B-89DE-AD7976EFD415}" type="presParOf" srcId="{624AB778-3D37-4B58-B837-74212A8303E1}" destId="{CA86C3FC-EC72-434C-A636-988A6A88F778}" srcOrd="0" destOrd="0" presId="urn:microsoft.com/office/officeart/2008/layout/VerticalCurvedList"/>
    <dgm:cxn modelId="{2A4CE0F1-1BA8-40A5-9D8C-C778998E2EAC}" type="presParOf" srcId="{CDA83752-138F-4E98-84B3-FCB74499ED73}" destId="{7B102D88-69B9-49C7-A2E5-CA1228BA10FB}" srcOrd="9" destOrd="0" presId="urn:microsoft.com/office/officeart/2008/layout/VerticalCurvedList"/>
    <dgm:cxn modelId="{9ED56135-FCB3-4379-8FF3-F6BC22D6063A}" type="presParOf" srcId="{CDA83752-138F-4E98-84B3-FCB74499ED73}" destId="{21370723-4364-4FEE-A9F2-EE2A877FB0F4}" srcOrd="10" destOrd="0" presId="urn:microsoft.com/office/officeart/2008/layout/VerticalCurvedList"/>
    <dgm:cxn modelId="{B936FEDF-4F31-454D-AA8D-AB542396E34E}" type="presParOf" srcId="{21370723-4364-4FEE-A9F2-EE2A877FB0F4}" destId="{F8B8FE68-E189-42A9-B2A2-F3B9B54521D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56F081-4AE5-4B5B-AAE8-9CC8B0D80BFF}" type="doc">
      <dgm:prSet loTypeId="urn:microsoft.com/office/officeart/2005/8/layout/vList3" loCatId="picture" qsTypeId="urn:microsoft.com/office/officeart/2005/8/quickstyle/simple1" qsCatId="simple" csTypeId="urn:microsoft.com/office/officeart/2005/8/colors/accent6_1" csCatId="accent6" phldr="1"/>
      <dgm:spPr/>
    </dgm:pt>
    <dgm:pt modelId="{EE522219-F1C7-42FE-AF73-24B879073457}">
      <dgm:prSet phldrT="[Text]" custT="1"/>
      <dgm:spPr/>
      <dgm:t>
        <a:bodyPr/>
        <a:lstStyle/>
        <a:p>
          <a:r>
            <a:rPr lang="vi-VN" sz="3600" dirty="0">
              <a:latin typeface="+mn-lt"/>
              <a:cs typeface="Times New Roman" panose="02020603050405020304" pitchFamily="18" charset="0"/>
            </a:rPr>
            <a:t> </a:t>
          </a:r>
          <a:r>
            <a:rPr lang="vi-VN" sz="1800" dirty="0">
              <a:latin typeface="+mn-lt"/>
              <a:cs typeface="Times New Roman" panose="02020603050405020304" pitchFamily="18" charset="0"/>
            </a:rPr>
            <a:t>Cách mạng giải phóng dân tộc trong thời đại mới phải đi theo con đường cách mạng vô sản.</a:t>
          </a:r>
          <a:endParaRPr lang="en-US" sz="1800" dirty="0">
            <a:latin typeface="+mn-lt"/>
            <a:cs typeface="Times New Roman" panose="02020603050405020304" pitchFamily="18" charset="0"/>
          </a:endParaRPr>
        </a:p>
      </dgm:t>
    </dgm:pt>
    <dgm:pt modelId="{90D8CEE0-CD0C-4E18-BB5E-E99196F7D88F}" type="parTrans" cxnId="{83D70453-8AED-427E-84A8-63EDD5E5927A}">
      <dgm:prSet/>
      <dgm:spPr/>
      <dgm:t>
        <a:bodyPr/>
        <a:lstStyle/>
        <a:p>
          <a:endParaRPr lang="en-US"/>
        </a:p>
      </dgm:t>
    </dgm:pt>
    <dgm:pt modelId="{FA4CE8D8-6868-4A9C-A94D-AAA7D9E7E027}" type="sibTrans" cxnId="{83D70453-8AED-427E-84A8-63EDD5E5927A}">
      <dgm:prSet/>
      <dgm:spPr/>
      <dgm:t>
        <a:bodyPr/>
        <a:lstStyle/>
        <a:p>
          <a:endParaRPr lang="en-US"/>
        </a:p>
      </dgm:t>
    </dgm:pt>
    <dgm:pt modelId="{9525E5C5-47C9-4E7B-AAF4-4EEF4BA3F870}">
      <dgm:prSet phldrT="[Text]" custT="1"/>
      <dgm:spPr/>
      <dgm:t>
        <a:bodyPr/>
        <a:lstStyle/>
        <a:p>
          <a:r>
            <a:rPr lang="en-US" sz="1800" dirty="0">
              <a:latin typeface="+mn-lt"/>
              <a:cs typeface="Times New Roman" panose="02020603050405020304" pitchFamily="18" charset="0"/>
            </a:rPr>
            <a:t>Cách mạng thuộc địa và cách mạng vô sản ở chính quốc có quan hệ mật thiết với nhau.</a:t>
          </a:r>
        </a:p>
      </dgm:t>
    </dgm:pt>
    <dgm:pt modelId="{6DD3A478-24FD-4BA8-8596-E374842E06F0}" type="parTrans" cxnId="{79533BBB-0DB2-46FD-9C26-05CEE87CBF66}">
      <dgm:prSet/>
      <dgm:spPr/>
      <dgm:t>
        <a:bodyPr/>
        <a:lstStyle/>
        <a:p>
          <a:endParaRPr lang="en-US"/>
        </a:p>
      </dgm:t>
    </dgm:pt>
    <dgm:pt modelId="{A1A848ED-571E-4147-96AD-6AD9895AE48B}" type="sibTrans" cxnId="{79533BBB-0DB2-46FD-9C26-05CEE87CBF66}">
      <dgm:prSet/>
      <dgm:spPr/>
      <dgm:t>
        <a:bodyPr/>
        <a:lstStyle/>
        <a:p>
          <a:endParaRPr lang="en-US"/>
        </a:p>
      </dgm:t>
    </dgm:pt>
    <dgm:pt modelId="{2C34C64D-6271-4585-B74A-5F65B9ACFA21}">
      <dgm:prSet phldrT="[Text]" custT="1"/>
      <dgm:spPr/>
      <dgm:t>
        <a:bodyPr/>
        <a:lstStyle/>
        <a:p>
          <a:r>
            <a:rPr lang="vi-VN" sz="1800">
              <a:latin typeface="+mn-lt"/>
              <a:cs typeface="Times New Roman" panose="02020603050405020304" pitchFamily="18" charset="0"/>
            </a:rPr>
            <a:t>Cách mạng thuộc địa trước hết là một cuộc “dân tộc cách mạng”, đánh đuổi đế quốc xâm lược, giành lại độc lập, tự do.</a:t>
          </a:r>
          <a:endParaRPr lang="en-US" sz="1800">
            <a:latin typeface="+mn-lt"/>
            <a:cs typeface="Times New Roman" panose="02020603050405020304" pitchFamily="18" charset="0"/>
          </a:endParaRPr>
        </a:p>
      </dgm:t>
    </dgm:pt>
    <dgm:pt modelId="{E67B1B42-0BCB-4653-B165-41D157D0F076}" type="parTrans" cxnId="{26FBA554-2675-430B-9A2B-70C752798017}">
      <dgm:prSet/>
      <dgm:spPr/>
      <dgm:t>
        <a:bodyPr/>
        <a:lstStyle/>
        <a:p>
          <a:endParaRPr lang="en-US"/>
        </a:p>
      </dgm:t>
    </dgm:pt>
    <dgm:pt modelId="{8B1EB744-724E-4F77-88D2-BCFE222F8527}" type="sibTrans" cxnId="{26FBA554-2675-430B-9A2B-70C752798017}">
      <dgm:prSet/>
      <dgm:spPr/>
      <dgm:t>
        <a:bodyPr/>
        <a:lstStyle/>
        <a:p>
          <a:endParaRPr lang="en-US"/>
        </a:p>
      </dgm:t>
    </dgm:pt>
    <dgm:pt modelId="{87BB2FBF-EB6D-4422-804F-E225A5E7C497}" type="pres">
      <dgm:prSet presAssocID="{7C56F081-4AE5-4B5B-AAE8-9CC8B0D80BFF}" presName="linearFlow" presStyleCnt="0">
        <dgm:presLayoutVars>
          <dgm:dir/>
          <dgm:resizeHandles val="exact"/>
        </dgm:presLayoutVars>
      </dgm:prSet>
      <dgm:spPr/>
    </dgm:pt>
    <dgm:pt modelId="{1346EE9D-8A1A-444C-9013-B56E6E9D3B96}" type="pres">
      <dgm:prSet presAssocID="{EE522219-F1C7-42FE-AF73-24B879073457}" presName="composite" presStyleCnt="0"/>
      <dgm:spPr/>
    </dgm:pt>
    <dgm:pt modelId="{80B354AF-874C-4811-B684-95FF57CE226B}" type="pres">
      <dgm:prSet presAssocID="{EE522219-F1C7-42FE-AF73-24B879073457}" presName="imgShp" presStyleLbl="fgImgPlace1" presStyleIdx="0" presStyleCnt="3" custLinFactNeighborX="-4706" custLinFactNeighborY="3834"/>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F42176F0-D11A-47EF-AB54-6879FB9524DF}" type="pres">
      <dgm:prSet presAssocID="{EE522219-F1C7-42FE-AF73-24B879073457}" presName="txShp" presStyleLbl="node1" presStyleIdx="0" presStyleCnt="3">
        <dgm:presLayoutVars>
          <dgm:bulletEnabled val="1"/>
        </dgm:presLayoutVars>
      </dgm:prSet>
      <dgm:spPr/>
      <dgm:t>
        <a:bodyPr/>
        <a:lstStyle/>
        <a:p>
          <a:endParaRPr lang="en-US"/>
        </a:p>
      </dgm:t>
    </dgm:pt>
    <dgm:pt modelId="{B5BC28E6-BD40-48B7-8ED3-972F55CCDBA0}" type="pres">
      <dgm:prSet presAssocID="{FA4CE8D8-6868-4A9C-A94D-AAA7D9E7E027}" presName="spacing" presStyleCnt="0"/>
      <dgm:spPr/>
    </dgm:pt>
    <dgm:pt modelId="{871F23BD-D543-4622-AAE8-112B4D0DB5EB}" type="pres">
      <dgm:prSet presAssocID="{9525E5C5-47C9-4E7B-AAF4-4EEF4BA3F870}" presName="composite" presStyleCnt="0"/>
      <dgm:spPr/>
    </dgm:pt>
    <dgm:pt modelId="{6DFAC649-3928-46D4-8A60-C04B61EA0EBA}" type="pres">
      <dgm:prSet presAssocID="{9525E5C5-47C9-4E7B-AAF4-4EEF4BA3F870}"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pt>
    <dgm:pt modelId="{5C8D6345-283B-4EB2-9DF6-0DF2F94B0276}" type="pres">
      <dgm:prSet presAssocID="{9525E5C5-47C9-4E7B-AAF4-4EEF4BA3F870}" presName="txShp" presStyleLbl="node1" presStyleIdx="1" presStyleCnt="3">
        <dgm:presLayoutVars>
          <dgm:bulletEnabled val="1"/>
        </dgm:presLayoutVars>
      </dgm:prSet>
      <dgm:spPr/>
      <dgm:t>
        <a:bodyPr/>
        <a:lstStyle/>
        <a:p>
          <a:endParaRPr lang="en-US"/>
        </a:p>
      </dgm:t>
    </dgm:pt>
    <dgm:pt modelId="{C68A8A4C-87D6-4CB8-8016-B9CB8D004840}" type="pres">
      <dgm:prSet presAssocID="{A1A848ED-571E-4147-96AD-6AD9895AE48B}" presName="spacing" presStyleCnt="0"/>
      <dgm:spPr/>
    </dgm:pt>
    <dgm:pt modelId="{28EFE3B1-4EA5-464A-9C59-2895DD9B82CB}" type="pres">
      <dgm:prSet presAssocID="{2C34C64D-6271-4585-B74A-5F65B9ACFA21}" presName="composite" presStyleCnt="0"/>
      <dgm:spPr/>
    </dgm:pt>
    <dgm:pt modelId="{FC1B572B-5010-45C2-A432-E1428E27ABB7}" type="pres">
      <dgm:prSet presAssocID="{2C34C64D-6271-4585-B74A-5F65B9ACFA21}"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dgm:spPr>
    </dgm:pt>
    <dgm:pt modelId="{1EAEDD84-980F-4D50-9D8C-AC5A0C472CF2}" type="pres">
      <dgm:prSet presAssocID="{2C34C64D-6271-4585-B74A-5F65B9ACFA21}" presName="txShp" presStyleLbl="node1" presStyleIdx="2" presStyleCnt="3">
        <dgm:presLayoutVars>
          <dgm:bulletEnabled val="1"/>
        </dgm:presLayoutVars>
      </dgm:prSet>
      <dgm:spPr/>
      <dgm:t>
        <a:bodyPr/>
        <a:lstStyle/>
        <a:p>
          <a:endParaRPr lang="en-US"/>
        </a:p>
      </dgm:t>
    </dgm:pt>
  </dgm:ptLst>
  <dgm:cxnLst>
    <dgm:cxn modelId="{63BDA74B-C456-4C97-8CB7-7A1133B1C076}" type="presOf" srcId="{9525E5C5-47C9-4E7B-AAF4-4EEF4BA3F870}" destId="{5C8D6345-283B-4EB2-9DF6-0DF2F94B0276}" srcOrd="0" destOrd="0" presId="urn:microsoft.com/office/officeart/2005/8/layout/vList3"/>
    <dgm:cxn modelId="{26FBA554-2675-430B-9A2B-70C752798017}" srcId="{7C56F081-4AE5-4B5B-AAE8-9CC8B0D80BFF}" destId="{2C34C64D-6271-4585-B74A-5F65B9ACFA21}" srcOrd="2" destOrd="0" parTransId="{E67B1B42-0BCB-4653-B165-41D157D0F076}" sibTransId="{8B1EB744-724E-4F77-88D2-BCFE222F8527}"/>
    <dgm:cxn modelId="{F89D0BA6-DFAA-49A1-979B-152853990D2C}" type="presOf" srcId="{7C56F081-4AE5-4B5B-AAE8-9CC8B0D80BFF}" destId="{87BB2FBF-EB6D-4422-804F-E225A5E7C497}" srcOrd="0" destOrd="0" presId="urn:microsoft.com/office/officeart/2005/8/layout/vList3"/>
    <dgm:cxn modelId="{79533BBB-0DB2-46FD-9C26-05CEE87CBF66}" srcId="{7C56F081-4AE5-4B5B-AAE8-9CC8B0D80BFF}" destId="{9525E5C5-47C9-4E7B-AAF4-4EEF4BA3F870}" srcOrd="1" destOrd="0" parTransId="{6DD3A478-24FD-4BA8-8596-E374842E06F0}" sibTransId="{A1A848ED-571E-4147-96AD-6AD9895AE48B}"/>
    <dgm:cxn modelId="{84BC57A2-0202-4089-91D3-C1407B853955}" type="presOf" srcId="{2C34C64D-6271-4585-B74A-5F65B9ACFA21}" destId="{1EAEDD84-980F-4D50-9D8C-AC5A0C472CF2}" srcOrd="0" destOrd="0" presId="urn:microsoft.com/office/officeart/2005/8/layout/vList3"/>
    <dgm:cxn modelId="{83D70453-8AED-427E-84A8-63EDD5E5927A}" srcId="{7C56F081-4AE5-4B5B-AAE8-9CC8B0D80BFF}" destId="{EE522219-F1C7-42FE-AF73-24B879073457}" srcOrd="0" destOrd="0" parTransId="{90D8CEE0-CD0C-4E18-BB5E-E99196F7D88F}" sibTransId="{FA4CE8D8-6868-4A9C-A94D-AAA7D9E7E027}"/>
    <dgm:cxn modelId="{CEEA14C0-0BE1-4B58-9455-3020F806BCA7}" type="presOf" srcId="{EE522219-F1C7-42FE-AF73-24B879073457}" destId="{F42176F0-D11A-47EF-AB54-6879FB9524DF}" srcOrd="0" destOrd="0" presId="urn:microsoft.com/office/officeart/2005/8/layout/vList3"/>
    <dgm:cxn modelId="{00EBDDB8-4108-4D81-9DFB-A514C3BE42F3}" type="presParOf" srcId="{87BB2FBF-EB6D-4422-804F-E225A5E7C497}" destId="{1346EE9D-8A1A-444C-9013-B56E6E9D3B96}" srcOrd="0" destOrd="0" presId="urn:microsoft.com/office/officeart/2005/8/layout/vList3"/>
    <dgm:cxn modelId="{23F5EDD1-CB9D-4AF7-8E3C-D42F381E4597}" type="presParOf" srcId="{1346EE9D-8A1A-444C-9013-B56E6E9D3B96}" destId="{80B354AF-874C-4811-B684-95FF57CE226B}" srcOrd="0" destOrd="0" presId="urn:microsoft.com/office/officeart/2005/8/layout/vList3"/>
    <dgm:cxn modelId="{6149F7A1-08F7-4FFC-ADE9-5A1DC00748C4}" type="presParOf" srcId="{1346EE9D-8A1A-444C-9013-B56E6E9D3B96}" destId="{F42176F0-D11A-47EF-AB54-6879FB9524DF}" srcOrd="1" destOrd="0" presId="urn:microsoft.com/office/officeart/2005/8/layout/vList3"/>
    <dgm:cxn modelId="{460F2CBC-9B02-4F14-9B5C-6ED9B68A7B1F}" type="presParOf" srcId="{87BB2FBF-EB6D-4422-804F-E225A5E7C497}" destId="{B5BC28E6-BD40-48B7-8ED3-972F55CCDBA0}" srcOrd="1" destOrd="0" presId="urn:microsoft.com/office/officeart/2005/8/layout/vList3"/>
    <dgm:cxn modelId="{C46ED13E-7706-4AF9-AB23-A57F5245BB35}" type="presParOf" srcId="{87BB2FBF-EB6D-4422-804F-E225A5E7C497}" destId="{871F23BD-D543-4622-AAE8-112B4D0DB5EB}" srcOrd="2" destOrd="0" presId="urn:microsoft.com/office/officeart/2005/8/layout/vList3"/>
    <dgm:cxn modelId="{F3D580BC-C2DA-43CD-AD3E-BF2B4AB80942}" type="presParOf" srcId="{871F23BD-D543-4622-AAE8-112B4D0DB5EB}" destId="{6DFAC649-3928-46D4-8A60-C04B61EA0EBA}" srcOrd="0" destOrd="0" presId="urn:microsoft.com/office/officeart/2005/8/layout/vList3"/>
    <dgm:cxn modelId="{9830ED98-DACF-4BEA-AC88-2CE9F528DBFB}" type="presParOf" srcId="{871F23BD-D543-4622-AAE8-112B4D0DB5EB}" destId="{5C8D6345-283B-4EB2-9DF6-0DF2F94B0276}" srcOrd="1" destOrd="0" presId="urn:microsoft.com/office/officeart/2005/8/layout/vList3"/>
    <dgm:cxn modelId="{B9694A92-71F8-4007-A68F-2DDDFA320B3F}" type="presParOf" srcId="{87BB2FBF-EB6D-4422-804F-E225A5E7C497}" destId="{C68A8A4C-87D6-4CB8-8016-B9CB8D004840}" srcOrd="3" destOrd="0" presId="urn:microsoft.com/office/officeart/2005/8/layout/vList3"/>
    <dgm:cxn modelId="{F67DB9C6-3793-49EF-855C-FCF6C42E8354}" type="presParOf" srcId="{87BB2FBF-EB6D-4422-804F-E225A5E7C497}" destId="{28EFE3B1-4EA5-464A-9C59-2895DD9B82CB}" srcOrd="4" destOrd="0" presId="urn:microsoft.com/office/officeart/2005/8/layout/vList3"/>
    <dgm:cxn modelId="{34BDC1FC-B92E-4E31-B33B-824FB33AB27A}" type="presParOf" srcId="{28EFE3B1-4EA5-464A-9C59-2895DD9B82CB}" destId="{FC1B572B-5010-45C2-A432-E1428E27ABB7}" srcOrd="0" destOrd="0" presId="urn:microsoft.com/office/officeart/2005/8/layout/vList3"/>
    <dgm:cxn modelId="{C7107111-D6BE-4CE6-A127-A1E9F296E03C}" type="presParOf" srcId="{28EFE3B1-4EA5-464A-9C59-2895DD9B82CB}" destId="{1EAEDD84-980F-4D50-9D8C-AC5A0C472CF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EA9B61-26EB-48EA-A18A-87451E37D376}" type="doc">
      <dgm:prSet loTypeId="urn:microsoft.com/office/officeart/2005/8/layout/vList3" loCatId="picture" qsTypeId="urn:microsoft.com/office/officeart/2005/8/quickstyle/simple1" qsCatId="simple" csTypeId="urn:microsoft.com/office/officeart/2005/8/colors/accent6_1" csCatId="accent6" phldr="1"/>
      <dgm:spPr/>
    </dgm:pt>
    <dgm:pt modelId="{FEA8CD01-458A-4155-97F4-F32E8D80C8C8}">
      <dgm:prSet phldrT="[Text]" custT="1"/>
      <dgm:spPr/>
      <dgm:t>
        <a:bodyPr/>
        <a:lstStyle/>
        <a:p>
          <a:pPr algn="ctr"/>
          <a:r>
            <a:rPr lang="vi-VN" sz="1800" dirty="0">
              <a:latin typeface="+mn-lt"/>
              <a:cs typeface="Times New Roman" panose="02020603050405020304" pitchFamily="18" charset="0"/>
            </a:rPr>
            <a:t>Giải phóng dân tộc là việc chung của cả dân chúng; phải tập hợp lực lượng dân tộc thành một sức mạnh to lớn chống đế quốc và tay sai.</a:t>
          </a:r>
          <a:endParaRPr lang="en-US" sz="1800" dirty="0">
            <a:latin typeface="+mn-lt"/>
            <a:cs typeface="Times New Roman" panose="02020603050405020304" pitchFamily="18" charset="0"/>
          </a:endParaRPr>
        </a:p>
      </dgm:t>
    </dgm:pt>
    <dgm:pt modelId="{9B2C10A7-C533-4C75-87E6-EABCFD1D8571}" type="parTrans" cxnId="{AE942CCF-1EAD-4A6C-B593-37D0E24FF286}">
      <dgm:prSet/>
      <dgm:spPr/>
      <dgm:t>
        <a:bodyPr/>
        <a:lstStyle/>
        <a:p>
          <a:endParaRPr lang="en-US"/>
        </a:p>
      </dgm:t>
    </dgm:pt>
    <dgm:pt modelId="{D6F11BCE-2BE0-4BE0-BB29-A3C393CDBD4F}" type="sibTrans" cxnId="{AE942CCF-1EAD-4A6C-B593-37D0E24FF286}">
      <dgm:prSet/>
      <dgm:spPr/>
      <dgm:t>
        <a:bodyPr/>
        <a:lstStyle/>
        <a:p>
          <a:endParaRPr lang="en-US"/>
        </a:p>
      </dgm:t>
    </dgm:pt>
    <dgm:pt modelId="{A005861D-1944-4FA8-9FDB-0D00E58EC1B8}">
      <dgm:prSet phldrT="[Text]" custT="1"/>
      <dgm:spPr/>
      <dgm:t>
        <a:bodyPr/>
        <a:lstStyle/>
        <a:p>
          <a:pPr algn="ctr"/>
          <a:r>
            <a:rPr lang="vi-VN" sz="1800" dirty="0">
              <a:latin typeface="+mn-lt"/>
              <a:cs typeface="Times New Roman" panose="02020603050405020304" pitchFamily="18" charset="0"/>
            </a:rPr>
            <a:t>Phải đoàn kết và liên minh với các lực lượng cách mạng quốc </a:t>
          </a:r>
          <a:r>
            <a:rPr lang="vi-VN" sz="1800" dirty="0" smtClean="0">
              <a:latin typeface="+mn-lt"/>
              <a:cs typeface="Times New Roman" panose="02020603050405020304" pitchFamily="18" charset="0"/>
            </a:rPr>
            <a:t>tế.</a:t>
          </a:r>
          <a:endParaRPr lang="en-US" sz="1800" dirty="0">
            <a:latin typeface="+mn-lt"/>
            <a:cs typeface="Times New Roman" panose="02020603050405020304" pitchFamily="18" charset="0"/>
          </a:endParaRPr>
        </a:p>
      </dgm:t>
    </dgm:pt>
    <dgm:pt modelId="{F2B8BAC2-49D5-4084-8036-63E3924A85C9}" type="parTrans" cxnId="{87FBA285-04F0-48EA-9B98-6DE62F9DFD39}">
      <dgm:prSet/>
      <dgm:spPr/>
      <dgm:t>
        <a:bodyPr/>
        <a:lstStyle/>
        <a:p>
          <a:endParaRPr lang="en-US"/>
        </a:p>
      </dgm:t>
    </dgm:pt>
    <dgm:pt modelId="{D2CED569-4914-4DC5-B981-43D77396E743}" type="sibTrans" cxnId="{87FBA285-04F0-48EA-9B98-6DE62F9DFD39}">
      <dgm:prSet/>
      <dgm:spPr/>
      <dgm:t>
        <a:bodyPr/>
        <a:lstStyle/>
        <a:p>
          <a:endParaRPr lang="en-US"/>
        </a:p>
      </dgm:t>
    </dgm:pt>
    <dgm:pt modelId="{60C442C0-9505-4B3D-B69D-0562FA571A19}">
      <dgm:prSet phldrT="[Text]" custT="1"/>
      <dgm:spPr/>
      <dgm:t>
        <a:bodyPr/>
        <a:lstStyle/>
        <a:p>
          <a:pPr algn="ctr"/>
          <a:r>
            <a:rPr lang="en-US" sz="1800" dirty="0">
              <a:latin typeface="+mn-lt"/>
              <a:cs typeface="Times New Roman" panose="02020603050405020304" pitchFamily="18" charset="0"/>
            </a:rPr>
            <a:t>Cách mạng là sự nghiệp của quần chúng, phải đoàn kết dân tộc, phải tổ chức quần chúng, lãnh đạo và tổ chức đấu tranh bằng hình thức và khẩu hiệu thích </a:t>
          </a:r>
          <a:r>
            <a:rPr lang="en-US" sz="1800" dirty="0" smtClean="0">
              <a:latin typeface="+mn-lt"/>
              <a:cs typeface="Times New Roman" panose="02020603050405020304" pitchFamily="18" charset="0"/>
            </a:rPr>
            <a:t>hợp.a</a:t>
          </a:r>
          <a:endParaRPr lang="en-US" sz="1800" dirty="0">
            <a:latin typeface="+mn-lt"/>
            <a:cs typeface="Times New Roman" panose="02020603050405020304" pitchFamily="18" charset="0"/>
          </a:endParaRPr>
        </a:p>
      </dgm:t>
    </dgm:pt>
    <dgm:pt modelId="{80518E98-BA94-4F93-A263-002B71F99E2B}" type="parTrans" cxnId="{E3FD842F-8A16-4DC3-81E5-901A6F12A242}">
      <dgm:prSet/>
      <dgm:spPr/>
      <dgm:t>
        <a:bodyPr/>
        <a:lstStyle/>
        <a:p>
          <a:endParaRPr lang="en-US"/>
        </a:p>
      </dgm:t>
    </dgm:pt>
    <dgm:pt modelId="{B2433773-54D4-462E-898D-60695450FD04}" type="sibTrans" cxnId="{E3FD842F-8A16-4DC3-81E5-901A6F12A242}">
      <dgm:prSet/>
      <dgm:spPr/>
      <dgm:t>
        <a:bodyPr/>
        <a:lstStyle/>
        <a:p>
          <a:endParaRPr lang="en-US"/>
        </a:p>
      </dgm:t>
    </dgm:pt>
    <dgm:pt modelId="{8D8E4765-4681-4DB6-BDF7-E8A862795791}">
      <dgm:prSet phldrT="[Text]" custT="1"/>
      <dgm:spPr/>
      <dgm:t>
        <a:bodyPr/>
        <a:lstStyle/>
        <a:p>
          <a:pPr algn="ctr"/>
          <a:r>
            <a:rPr lang="vi-VN" sz="1800" dirty="0">
              <a:latin typeface="+mn-lt"/>
              <a:cs typeface="Times New Roman" panose="02020603050405020304" pitchFamily="18" charset="0"/>
            </a:rPr>
            <a:t>Cách mạng trước hết phải có đảng lãnh đạo, vận động và tổ chức quần chúng đấu tranh. Đảng có vững cách mạng mới thành công…</a:t>
          </a:r>
          <a:endParaRPr lang="en-US" sz="1800" dirty="0">
            <a:latin typeface="+mn-lt"/>
            <a:cs typeface="Times New Roman" panose="02020603050405020304" pitchFamily="18" charset="0"/>
          </a:endParaRPr>
        </a:p>
      </dgm:t>
    </dgm:pt>
    <dgm:pt modelId="{4046F3D7-6F02-4864-94A5-09BB04D3727F}" type="parTrans" cxnId="{8347F65D-B79D-4F28-ADE6-01B1F167062C}">
      <dgm:prSet/>
      <dgm:spPr/>
      <dgm:t>
        <a:bodyPr/>
        <a:lstStyle/>
        <a:p>
          <a:endParaRPr lang="en-US"/>
        </a:p>
      </dgm:t>
    </dgm:pt>
    <dgm:pt modelId="{5E553C75-D0CC-403E-A831-79165C2D2B0A}" type="sibTrans" cxnId="{8347F65D-B79D-4F28-ADE6-01B1F167062C}">
      <dgm:prSet/>
      <dgm:spPr/>
      <dgm:t>
        <a:bodyPr/>
        <a:lstStyle/>
        <a:p>
          <a:endParaRPr lang="en-US"/>
        </a:p>
      </dgm:t>
    </dgm:pt>
    <dgm:pt modelId="{316C0C5B-592B-4A16-B045-D2E6CA7FBEC7}" type="pres">
      <dgm:prSet presAssocID="{09EA9B61-26EB-48EA-A18A-87451E37D376}" presName="linearFlow" presStyleCnt="0">
        <dgm:presLayoutVars>
          <dgm:dir/>
          <dgm:resizeHandles val="exact"/>
        </dgm:presLayoutVars>
      </dgm:prSet>
      <dgm:spPr/>
    </dgm:pt>
    <dgm:pt modelId="{24BB8664-5C8F-4280-A294-BFEE91EE1CBB}" type="pres">
      <dgm:prSet presAssocID="{FEA8CD01-458A-4155-97F4-F32E8D80C8C8}" presName="composite" presStyleCnt="0"/>
      <dgm:spPr/>
    </dgm:pt>
    <dgm:pt modelId="{81FF249F-B149-4A0E-A88D-FFC25883FBEE}" type="pres">
      <dgm:prSet presAssocID="{FEA8CD01-458A-4155-97F4-F32E8D80C8C8}"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8FA36376-BDCC-4DB5-9D1C-FDC4D62B89BC}" type="pres">
      <dgm:prSet presAssocID="{FEA8CD01-458A-4155-97F4-F32E8D80C8C8}" presName="txShp" presStyleLbl="node1" presStyleIdx="0" presStyleCnt="4">
        <dgm:presLayoutVars>
          <dgm:bulletEnabled val="1"/>
        </dgm:presLayoutVars>
      </dgm:prSet>
      <dgm:spPr/>
      <dgm:t>
        <a:bodyPr/>
        <a:lstStyle/>
        <a:p>
          <a:endParaRPr lang="en-US"/>
        </a:p>
      </dgm:t>
    </dgm:pt>
    <dgm:pt modelId="{52A35F9A-D9EB-4932-8BF3-4C404A868362}" type="pres">
      <dgm:prSet presAssocID="{D6F11BCE-2BE0-4BE0-BB29-A3C393CDBD4F}" presName="spacing" presStyleCnt="0"/>
      <dgm:spPr/>
    </dgm:pt>
    <dgm:pt modelId="{D37A65B3-FAAD-4BD0-A0A9-6E704A2B4142}" type="pres">
      <dgm:prSet presAssocID="{A005861D-1944-4FA8-9FDB-0D00E58EC1B8}" presName="composite" presStyleCnt="0"/>
      <dgm:spPr/>
    </dgm:pt>
    <dgm:pt modelId="{28225B58-DCEB-43FF-A328-126FDF6BD3B4}" type="pres">
      <dgm:prSet presAssocID="{A005861D-1944-4FA8-9FDB-0D00E58EC1B8}"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8000" r="-28000"/>
          </a:stretch>
        </a:blipFill>
      </dgm:spPr>
    </dgm:pt>
    <dgm:pt modelId="{41E52D97-1867-4124-813F-B220A14DACFE}" type="pres">
      <dgm:prSet presAssocID="{A005861D-1944-4FA8-9FDB-0D00E58EC1B8}" presName="txShp" presStyleLbl="node1" presStyleIdx="1" presStyleCnt="4">
        <dgm:presLayoutVars>
          <dgm:bulletEnabled val="1"/>
        </dgm:presLayoutVars>
      </dgm:prSet>
      <dgm:spPr/>
      <dgm:t>
        <a:bodyPr/>
        <a:lstStyle/>
        <a:p>
          <a:endParaRPr lang="en-US"/>
        </a:p>
      </dgm:t>
    </dgm:pt>
    <dgm:pt modelId="{87677BC5-C3B1-40E6-8370-0CC767E70769}" type="pres">
      <dgm:prSet presAssocID="{D2CED569-4914-4DC5-B981-43D77396E743}" presName="spacing" presStyleCnt="0"/>
      <dgm:spPr/>
    </dgm:pt>
    <dgm:pt modelId="{B0A5019C-136C-4FF8-8007-138F9DEF4110}" type="pres">
      <dgm:prSet presAssocID="{60C442C0-9505-4B3D-B69D-0562FA571A19}" presName="composite" presStyleCnt="0"/>
      <dgm:spPr/>
    </dgm:pt>
    <dgm:pt modelId="{F0D46463-704A-408C-B500-14AB8741F6F8}" type="pres">
      <dgm:prSet presAssocID="{60C442C0-9505-4B3D-B69D-0562FA571A19}"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33000" r="-33000"/>
          </a:stretch>
        </a:blipFill>
      </dgm:spPr>
    </dgm:pt>
    <dgm:pt modelId="{82B07607-F4E2-48C7-AF32-C712C3273988}" type="pres">
      <dgm:prSet presAssocID="{60C442C0-9505-4B3D-B69D-0562FA571A19}" presName="txShp" presStyleLbl="node1" presStyleIdx="2" presStyleCnt="4">
        <dgm:presLayoutVars>
          <dgm:bulletEnabled val="1"/>
        </dgm:presLayoutVars>
      </dgm:prSet>
      <dgm:spPr/>
      <dgm:t>
        <a:bodyPr/>
        <a:lstStyle/>
        <a:p>
          <a:endParaRPr lang="en-US"/>
        </a:p>
      </dgm:t>
    </dgm:pt>
    <dgm:pt modelId="{278D2D2A-06A5-416B-9067-4D50A7E2D01D}" type="pres">
      <dgm:prSet presAssocID="{B2433773-54D4-462E-898D-60695450FD04}" presName="spacing" presStyleCnt="0"/>
      <dgm:spPr/>
    </dgm:pt>
    <dgm:pt modelId="{F2ACF082-B30B-4E8C-9810-D1A438499204}" type="pres">
      <dgm:prSet presAssocID="{8D8E4765-4681-4DB6-BDF7-E8A862795791}" presName="composite" presStyleCnt="0"/>
      <dgm:spPr/>
    </dgm:pt>
    <dgm:pt modelId="{1B237395-3B85-42AB-99E3-69AED1F229FE}" type="pres">
      <dgm:prSet presAssocID="{8D8E4765-4681-4DB6-BDF7-E8A862795791}"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AE4BCB51-877A-4C2C-B176-3EAF0C13D855}" type="pres">
      <dgm:prSet presAssocID="{8D8E4765-4681-4DB6-BDF7-E8A862795791}" presName="txShp" presStyleLbl="node1" presStyleIdx="3" presStyleCnt="4">
        <dgm:presLayoutVars>
          <dgm:bulletEnabled val="1"/>
        </dgm:presLayoutVars>
      </dgm:prSet>
      <dgm:spPr/>
      <dgm:t>
        <a:bodyPr/>
        <a:lstStyle/>
        <a:p>
          <a:endParaRPr lang="en-US"/>
        </a:p>
      </dgm:t>
    </dgm:pt>
  </dgm:ptLst>
  <dgm:cxnLst>
    <dgm:cxn modelId="{5F612217-BD8E-49B3-949B-3016EECE340B}" type="presOf" srcId="{A005861D-1944-4FA8-9FDB-0D00E58EC1B8}" destId="{41E52D97-1867-4124-813F-B220A14DACFE}" srcOrd="0" destOrd="0" presId="urn:microsoft.com/office/officeart/2005/8/layout/vList3"/>
    <dgm:cxn modelId="{87FBA285-04F0-48EA-9B98-6DE62F9DFD39}" srcId="{09EA9B61-26EB-48EA-A18A-87451E37D376}" destId="{A005861D-1944-4FA8-9FDB-0D00E58EC1B8}" srcOrd="1" destOrd="0" parTransId="{F2B8BAC2-49D5-4084-8036-63E3924A85C9}" sibTransId="{D2CED569-4914-4DC5-B981-43D77396E743}"/>
    <dgm:cxn modelId="{AE942CCF-1EAD-4A6C-B593-37D0E24FF286}" srcId="{09EA9B61-26EB-48EA-A18A-87451E37D376}" destId="{FEA8CD01-458A-4155-97F4-F32E8D80C8C8}" srcOrd="0" destOrd="0" parTransId="{9B2C10A7-C533-4C75-87E6-EABCFD1D8571}" sibTransId="{D6F11BCE-2BE0-4BE0-BB29-A3C393CDBD4F}"/>
    <dgm:cxn modelId="{8347F65D-B79D-4F28-ADE6-01B1F167062C}" srcId="{09EA9B61-26EB-48EA-A18A-87451E37D376}" destId="{8D8E4765-4681-4DB6-BDF7-E8A862795791}" srcOrd="3" destOrd="0" parTransId="{4046F3D7-6F02-4864-94A5-09BB04D3727F}" sibTransId="{5E553C75-D0CC-403E-A831-79165C2D2B0A}"/>
    <dgm:cxn modelId="{BC6D3FC2-3918-4216-B881-3DF54CA7D870}" type="presOf" srcId="{60C442C0-9505-4B3D-B69D-0562FA571A19}" destId="{82B07607-F4E2-48C7-AF32-C712C3273988}" srcOrd="0" destOrd="0" presId="urn:microsoft.com/office/officeart/2005/8/layout/vList3"/>
    <dgm:cxn modelId="{7FCF8562-2005-49B6-98D1-07AD40D23FC5}" type="presOf" srcId="{09EA9B61-26EB-48EA-A18A-87451E37D376}" destId="{316C0C5B-592B-4A16-B045-D2E6CA7FBEC7}" srcOrd="0" destOrd="0" presId="urn:microsoft.com/office/officeart/2005/8/layout/vList3"/>
    <dgm:cxn modelId="{E3FD842F-8A16-4DC3-81E5-901A6F12A242}" srcId="{09EA9B61-26EB-48EA-A18A-87451E37D376}" destId="{60C442C0-9505-4B3D-B69D-0562FA571A19}" srcOrd="2" destOrd="0" parTransId="{80518E98-BA94-4F93-A263-002B71F99E2B}" sibTransId="{B2433773-54D4-462E-898D-60695450FD04}"/>
    <dgm:cxn modelId="{152B1202-C98C-410D-A87D-74B582BD975E}" type="presOf" srcId="{FEA8CD01-458A-4155-97F4-F32E8D80C8C8}" destId="{8FA36376-BDCC-4DB5-9D1C-FDC4D62B89BC}" srcOrd="0" destOrd="0" presId="urn:microsoft.com/office/officeart/2005/8/layout/vList3"/>
    <dgm:cxn modelId="{A9DC4568-AB2D-4BE9-B4B5-2EC2D00697DE}" type="presOf" srcId="{8D8E4765-4681-4DB6-BDF7-E8A862795791}" destId="{AE4BCB51-877A-4C2C-B176-3EAF0C13D855}" srcOrd="0" destOrd="0" presId="urn:microsoft.com/office/officeart/2005/8/layout/vList3"/>
    <dgm:cxn modelId="{BA1B8CD1-606A-49AB-B83B-88132CEE610B}" type="presParOf" srcId="{316C0C5B-592B-4A16-B045-D2E6CA7FBEC7}" destId="{24BB8664-5C8F-4280-A294-BFEE91EE1CBB}" srcOrd="0" destOrd="0" presId="urn:microsoft.com/office/officeart/2005/8/layout/vList3"/>
    <dgm:cxn modelId="{2D6107E2-DD97-45CF-8DA5-C76757802676}" type="presParOf" srcId="{24BB8664-5C8F-4280-A294-BFEE91EE1CBB}" destId="{81FF249F-B149-4A0E-A88D-FFC25883FBEE}" srcOrd="0" destOrd="0" presId="urn:microsoft.com/office/officeart/2005/8/layout/vList3"/>
    <dgm:cxn modelId="{2AAC9E59-0351-4000-B2E6-E2F3B9F80292}" type="presParOf" srcId="{24BB8664-5C8F-4280-A294-BFEE91EE1CBB}" destId="{8FA36376-BDCC-4DB5-9D1C-FDC4D62B89BC}" srcOrd="1" destOrd="0" presId="urn:microsoft.com/office/officeart/2005/8/layout/vList3"/>
    <dgm:cxn modelId="{939461EE-EC54-4BEC-BDDF-C6DEF559DA0C}" type="presParOf" srcId="{316C0C5B-592B-4A16-B045-D2E6CA7FBEC7}" destId="{52A35F9A-D9EB-4932-8BF3-4C404A868362}" srcOrd="1" destOrd="0" presId="urn:microsoft.com/office/officeart/2005/8/layout/vList3"/>
    <dgm:cxn modelId="{C7E1C15C-366B-4764-8A30-BACF281AC3AC}" type="presParOf" srcId="{316C0C5B-592B-4A16-B045-D2E6CA7FBEC7}" destId="{D37A65B3-FAAD-4BD0-A0A9-6E704A2B4142}" srcOrd="2" destOrd="0" presId="urn:microsoft.com/office/officeart/2005/8/layout/vList3"/>
    <dgm:cxn modelId="{2351B22D-2E79-48CB-953F-D12C2E286B3A}" type="presParOf" srcId="{D37A65B3-FAAD-4BD0-A0A9-6E704A2B4142}" destId="{28225B58-DCEB-43FF-A328-126FDF6BD3B4}" srcOrd="0" destOrd="0" presId="urn:microsoft.com/office/officeart/2005/8/layout/vList3"/>
    <dgm:cxn modelId="{0A9A6C90-F5FC-44CE-8055-A5183901FD04}" type="presParOf" srcId="{D37A65B3-FAAD-4BD0-A0A9-6E704A2B4142}" destId="{41E52D97-1867-4124-813F-B220A14DACFE}" srcOrd="1" destOrd="0" presId="urn:microsoft.com/office/officeart/2005/8/layout/vList3"/>
    <dgm:cxn modelId="{B93A37B3-4DF7-4A58-A3EE-C27E783A66D9}" type="presParOf" srcId="{316C0C5B-592B-4A16-B045-D2E6CA7FBEC7}" destId="{87677BC5-C3B1-40E6-8370-0CC767E70769}" srcOrd="3" destOrd="0" presId="urn:microsoft.com/office/officeart/2005/8/layout/vList3"/>
    <dgm:cxn modelId="{6E5004CC-766A-4708-BCA9-0E6271A94BB1}" type="presParOf" srcId="{316C0C5B-592B-4A16-B045-D2E6CA7FBEC7}" destId="{B0A5019C-136C-4FF8-8007-138F9DEF4110}" srcOrd="4" destOrd="0" presId="urn:microsoft.com/office/officeart/2005/8/layout/vList3"/>
    <dgm:cxn modelId="{67EA07CE-171C-43C5-97EA-4176808B247C}" type="presParOf" srcId="{B0A5019C-136C-4FF8-8007-138F9DEF4110}" destId="{F0D46463-704A-408C-B500-14AB8741F6F8}" srcOrd="0" destOrd="0" presId="urn:microsoft.com/office/officeart/2005/8/layout/vList3"/>
    <dgm:cxn modelId="{89C61295-E0CE-4CBC-B7F2-1182D931BFBA}" type="presParOf" srcId="{B0A5019C-136C-4FF8-8007-138F9DEF4110}" destId="{82B07607-F4E2-48C7-AF32-C712C3273988}" srcOrd="1" destOrd="0" presId="urn:microsoft.com/office/officeart/2005/8/layout/vList3"/>
    <dgm:cxn modelId="{2714229B-059B-40D8-A9C8-E907BD00E748}" type="presParOf" srcId="{316C0C5B-592B-4A16-B045-D2E6CA7FBEC7}" destId="{278D2D2A-06A5-416B-9067-4D50A7E2D01D}" srcOrd="5" destOrd="0" presId="urn:microsoft.com/office/officeart/2005/8/layout/vList3"/>
    <dgm:cxn modelId="{FD37DA4D-C835-433C-A2C2-A12580AE0EAC}" type="presParOf" srcId="{316C0C5B-592B-4A16-B045-D2E6CA7FBEC7}" destId="{F2ACF082-B30B-4E8C-9810-D1A438499204}" srcOrd="6" destOrd="0" presId="urn:microsoft.com/office/officeart/2005/8/layout/vList3"/>
    <dgm:cxn modelId="{0A2F9946-176F-4D29-8FEE-1988AE4590DB}" type="presParOf" srcId="{F2ACF082-B30B-4E8C-9810-D1A438499204}" destId="{1B237395-3B85-42AB-99E3-69AED1F229FE}" srcOrd="0" destOrd="0" presId="urn:microsoft.com/office/officeart/2005/8/layout/vList3"/>
    <dgm:cxn modelId="{B378A068-30EE-4EF8-97B8-7912C402ED4E}" type="presParOf" srcId="{F2ACF082-B30B-4E8C-9810-D1A438499204}" destId="{AE4BCB51-877A-4C2C-B176-3EAF0C13D85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577A3-3909-43AC-A02E-9E82C3CBCF96}">
      <dsp:nvSpPr>
        <dsp:cNvPr id="0" name=""/>
        <dsp:cNvSpPr/>
      </dsp:nvSpPr>
      <dsp:spPr>
        <a:xfrm>
          <a:off x="-4779691" y="-737780"/>
          <a:ext cx="5733589" cy="5733589"/>
        </a:xfrm>
        <a:prstGeom prst="blockArc">
          <a:avLst>
            <a:gd name="adj1" fmla="val 18900000"/>
            <a:gd name="adj2" fmla="val 2700000"/>
            <a:gd name="adj3" fmla="val 377"/>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71440B-E09C-4623-8FF6-F793A3BC69AA}">
      <dsp:nvSpPr>
        <dsp:cNvPr id="0" name=""/>
        <dsp:cNvSpPr/>
      </dsp:nvSpPr>
      <dsp:spPr>
        <a:xfrm>
          <a:off x="504958" y="266041"/>
          <a:ext cx="6689272" cy="53242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611"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Cơ </a:t>
          </a:r>
          <a:r>
            <a:rPr lang="en-US" sz="2000" kern="1200" dirty="0">
              <a:latin typeface="Times New Roman" panose="02020603050405020304" pitchFamily="18" charset="0"/>
              <a:cs typeface="Times New Roman" panose="02020603050405020304" pitchFamily="18" charset="0"/>
            </a:rPr>
            <a:t>sở hình thành tư tưởng HCM</a:t>
          </a:r>
        </a:p>
      </dsp:txBody>
      <dsp:txXfrm>
        <a:off x="504958" y="266041"/>
        <a:ext cx="6689272" cy="532423"/>
      </dsp:txXfrm>
    </dsp:sp>
    <dsp:sp modelId="{01FE14E4-9803-4C05-A38F-73E5FA4B7336}">
      <dsp:nvSpPr>
        <dsp:cNvPr id="0" name=""/>
        <dsp:cNvSpPr/>
      </dsp:nvSpPr>
      <dsp:spPr>
        <a:xfrm>
          <a:off x="103866" y="199488"/>
          <a:ext cx="665529" cy="66552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47B30C-0F79-4D4A-9216-CD32F6BBED54}">
      <dsp:nvSpPr>
        <dsp:cNvPr id="0" name=""/>
        <dsp:cNvSpPr/>
      </dsp:nvSpPr>
      <dsp:spPr>
        <a:xfrm>
          <a:off x="900896" y="1010692"/>
          <a:ext cx="6278915" cy="63988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611"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Quá trình </a:t>
          </a:r>
          <a:r>
            <a:rPr lang="en-US" sz="2000" kern="1200" dirty="0">
              <a:latin typeface="Times New Roman" panose="02020603050405020304" pitchFamily="18" charset="0"/>
              <a:cs typeface="Times New Roman" panose="02020603050405020304" pitchFamily="18" charset="0"/>
            </a:rPr>
            <a:t>hình </a:t>
          </a:r>
          <a:r>
            <a:rPr lang="en-US" sz="2000" kern="1200" dirty="0" smtClean="0">
              <a:latin typeface="Times New Roman" panose="02020603050405020304" pitchFamily="18" charset="0"/>
              <a:cs typeface="Times New Roman" panose="02020603050405020304" pitchFamily="18" charset="0"/>
            </a:rPr>
            <a:t>thành </a:t>
          </a:r>
          <a:r>
            <a:rPr lang="en-US" sz="2000" kern="1200" dirty="0">
              <a:latin typeface="Times New Roman" panose="02020603050405020304" pitchFamily="18" charset="0"/>
              <a:cs typeface="Times New Roman" panose="02020603050405020304" pitchFamily="18" charset="0"/>
            </a:rPr>
            <a:t>tư </a:t>
          </a:r>
          <a:r>
            <a:rPr lang="en-US" sz="2000" kern="1200" dirty="0" smtClean="0">
              <a:latin typeface="Times New Roman" panose="02020603050405020304" pitchFamily="18" charset="0"/>
              <a:cs typeface="Times New Roman" panose="02020603050405020304" pitchFamily="18" charset="0"/>
            </a:rPr>
            <a:t>tưởng HCM </a:t>
          </a:r>
          <a:r>
            <a:rPr lang="en-US" sz="2000" kern="1200" dirty="0">
              <a:latin typeface="Times New Roman" panose="02020603050405020304" pitchFamily="18" charset="0"/>
              <a:cs typeface="Times New Roman" panose="02020603050405020304" pitchFamily="18" charset="0"/>
            </a:rPr>
            <a:t>về </a:t>
          </a:r>
          <a:r>
            <a:rPr lang="en-US" sz="2000" kern="1200" dirty="0" smtClean="0">
              <a:latin typeface="Times New Roman" panose="02020603050405020304" pitchFamily="18" charset="0"/>
              <a:cs typeface="Times New Roman" panose="02020603050405020304" pitchFamily="18" charset="0"/>
            </a:rPr>
            <a:t>cách mạng GPDT ở Việt Nam </a:t>
          </a:r>
          <a:r>
            <a:rPr lang="en-US" sz="2000" kern="1200" dirty="0">
              <a:latin typeface="Times New Roman" panose="02020603050405020304" pitchFamily="18" charset="0"/>
              <a:cs typeface="Times New Roman" panose="02020603050405020304" pitchFamily="18" charset="0"/>
            </a:rPr>
            <a:t>(1920-1930)</a:t>
          </a:r>
        </a:p>
      </dsp:txBody>
      <dsp:txXfrm>
        <a:off x="900896" y="1010692"/>
        <a:ext cx="6278915" cy="639882"/>
      </dsp:txXfrm>
    </dsp:sp>
    <dsp:sp modelId="{F3C168CD-1157-4504-8166-9FC496C244BF}">
      <dsp:nvSpPr>
        <dsp:cNvPr id="0" name=""/>
        <dsp:cNvSpPr/>
      </dsp:nvSpPr>
      <dsp:spPr>
        <a:xfrm>
          <a:off x="485385" y="997868"/>
          <a:ext cx="665529" cy="66552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5B66EF-E29C-47BD-B877-018C5F3597AE}">
      <dsp:nvSpPr>
        <dsp:cNvPr id="0" name=""/>
        <dsp:cNvSpPr/>
      </dsp:nvSpPr>
      <dsp:spPr>
        <a:xfrm>
          <a:off x="1008579" y="1831130"/>
          <a:ext cx="6180645" cy="59576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611" tIns="50800" rIns="50800" bIns="50800" numCol="1" spcCol="1270" anchor="ctr" anchorCtr="0">
          <a:noAutofit/>
        </a:bodyPr>
        <a:lstStyle/>
        <a:p>
          <a:pPr lvl="0" algn="l"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Giá trị lý luận và giá trị thực tiễn trong tiến trình </a:t>
          </a:r>
          <a:r>
            <a:rPr lang="en-US" sz="2000" kern="1200" dirty="0" smtClean="0">
              <a:latin typeface="Times New Roman" panose="02020603050405020304" pitchFamily="18" charset="0"/>
              <a:cs typeface="Times New Roman" panose="02020603050405020304" pitchFamily="18" charset="0"/>
            </a:rPr>
            <a:t>của cách mạng Việt Nam</a:t>
          </a:r>
          <a:endParaRPr lang="en-US" sz="2000" kern="1200" dirty="0">
            <a:latin typeface="Times New Roman" panose="02020603050405020304" pitchFamily="18" charset="0"/>
            <a:cs typeface="Times New Roman" panose="02020603050405020304" pitchFamily="18" charset="0"/>
          </a:endParaRPr>
        </a:p>
      </dsp:txBody>
      <dsp:txXfrm>
        <a:off x="1008579" y="1831130"/>
        <a:ext cx="6180645" cy="595766"/>
      </dsp:txXfrm>
    </dsp:sp>
    <dsp:sp modelId="{26A95406-5889-432E-9F28-B0E2C59969CE}">
      <dsp:nvSpPr>
        <dsp:cNvPr id="0" name=""/>
        <dsp:cNvSpPr/>
      </dsp:nvSpPr>
      <dsp:spPr>
        <a:xfrm>
          <a:off x="602481" y="1796249"/>
          <a:ext cx="665529" cy="66552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A26BAA-C4E6-4D38-94A4-1D2D71DE26FA}">
      <dsp:nvSpPr>
        <dsp:cNvPr id="0" name=""/>
        <dsp:cNvSpPr/>
      </dsp:nvSpPr>
      <dsp:spPr>
        <a:xfrm>
          <a:off x="901283" y="2661182"/>
          <a:ext cx="6278142" cy="53242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611"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Liên hệ sinh viên</a:t>
          </a:r>
        </a:p>
      </dsp:txBody>
      <dsp:txXfrm>
        <a:off x="901283" y="2661182"/>
        <a:ext cx="6278142" cy="532423"/>
      </dsp:txXfrm>
    </dsp:sp>
    <dsp:sp modelId="{CA86C3FC-EC72-434C-A636-988A6A88F778}">
      <dsp:nvSpPr>
        <dsp:cNvPr id="0" name=""/>
        <dsp:cNvSpPr/>
      </dsp:nvSpPr>
      <dsp:spPr>
        <a:xfrm>
          <a:off x="485385" y="2594629"/>
          <a:ext cx="665529" cy="66552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102D88-69B9-49C7-A2E5-CA1228BA10FB}">
      <dsp:nvSpPr>
        <dsp:cNvPr id="0" name=""/>
        <dsp:cNvSpPr/>
      </dsp:nvSpPr>
      <dsp:spPr>
        <a:xfrm>
          <a:off x="534754" y="3459562"/>
          <a:ext cx="6629681" cy="53242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611"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Câu hỏi củng cố</a:t>
          </a:r>
        </a:p>
      </dsp:txBody>
      <dsp:txXfrm>
        <a:off x="534754" y="3459562"/>
        <a:ext cx="6629681" cy="532423"/>
      </dsp:txXfrm>
    </dsp:sp>
    <dsp:sp modelId="{F8B8FE68-E189-42A9-B2A2-F3B9B54521DB}">
      <dsp:nvSpPr>
        <dsp:cNvPr id="0" name=""/>
        <dsp:cNvSpPr/>
      </dsp:nvSpPr>
      <dsp:spPr>
        <a:xfrm>
          <a:off x="103866" y="3393009"/>
          <a:ext cx="665529" cy="66552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176F0-D11A-47EF-AB54-6879FB9524DF}">
      <dsp:nvSpPr>
        <dsp:cNvPr id="0" name=""/>
        <dsp:cNvSpPr/>
      </dsp:nvSpPr>
      <dsp:spPr>
        <a:xfrm rot="10800000">
          <a:off x="1637999" y="400"/>
          <a:ext cx="5529728" cy="980691"/>
        </a:xfrm>
        <a:prstGeom prst="homePlat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8" tIns="137160" rIns="256032" bIns="137160" numCol="1" spcCol="1270" anchor="ctr" anchorCtr="0">
          <a:noAutofit/>
        </a:bodyPr>
        <a:lstStyle/>
        <a:p>
          <a:pPr lvl="0" algn="ctr" defTabSz="1600200">
            <a:lnSpc>
              <a:spcPct val="90000"/>
            </a:lnSpc>
            <a:spcBef>
              <a:spcPct val="0"/>
            </a:spcBef>
            <a:spcAft>
              <a:spcPct val="35000"/>
            </a:spcAft>
          </a:pPr>
          <a:r>
            <a:rPr lang="vi-VN" sz="3600" kern="1200" dirty="0">
              <a:latin typeface="+mn-lt"/>
              <a:cs typeface="Times New Roman" panose="02020603050405020304" pitchFamily="18" charset="0"/>
            </a:rPr>
            <a:t> </a:t>
          </a:r>
          <a:r>
            <a:rPr lang="vi-VN" sz="1800" kern="1200" dirty="0">
              <a:latin typeface="+mn-lt"/>
              <a:cs typeface="Times New Roman" panose="02020603050405020304" pitchFamily="18" charset="0"/>
            </a:rPr>
            <a:t>Cách mạng giải phóng dân tộc trong thời đại mới phải đi theo con đường cách mạng vô sản.</a:t>
          </a:r>
          <a:endParaRPr lang="en-US" sz="1800" kern="1200" dirty="0">
            <a:latin typeface="+mn-lt"/>
            <a:cs typeface="Times New Roman" panose="02020603050405020304" pitchFamily="18" charset="0"/>
          </a:endParaRPr>
        </a:p>
      </dsp:txBody>
      <dsp:txXfrm rot="10800000">
        <a:off x="1883172" y="400"/>
        <a:ext cx="5284555" cy="980691"/>
      </dsp:txXfrm>
    </dsp:sp>
    <dsp:sp modelId="{80B354AF-874C-4811-B684-95FF57CE226B}">
      <dsp:nvSpPr>
        <dsp:cNvPr id="0" name=""/>
        <dsp:cNvSpPr/>
      </dsp:nvSpPr>
      <dsp:spPr>
        <a:xfrm>
          <a:off x="1101502" y="38000"/>
          <a:ext cx="980691" cy="9806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8D6345-283B-4EB2-9DF6-0DF2F94B0276}">
      <dsp:nvSpPr>
        <dsp:cNvPr id="0" name=""/>
        <dsp:cNvSpPr/>
      </dsp:nvSpPr>
      <dsp:spPr>
        <a:xfrm rot="10800000">
          <a:off x="1637999" y="1273835"/>
          <a:ext cx="5529728" cy="980691"/>
        </a:xfrm>
        <a:prstGeom prst="homePlat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8" tIns="68580" rIns="128016" bIns="68580" numCol="1" spcCol="1270" anchor="ctr" anchorCtr="0">
          <a:noAutofit/>
        </a:bodyPr>
        <a:lstStyle/>
        <a:p>
          <a:pPr lvl="0" algn="ctr" defTabSz="800100">
            <a:lnSpc>
              <a:spcPct val="90000"/>
            </a:lnSpc>
            <a:spcBef>
              <a:spcPct val="0"/>
            </a:spcBef>
            <a:spcAft>
              <a:spcPct val="35000"/>
            </a:spcAft>
          </a:pPr>
          <a:r>
            <a:rPr lang="en-US" sz="1800" kern="1200" dirty="0">
              <a:latin typeface="+mn-lt"/>
              <a:cs typeface="Times New Roman" panose="02020603050405020304" pitchFamily="18" charset="0"/>
            </a:rPr>
            <a:t>Cách mạng thuộc địa và cách mạng vô sản ở chính quốc có quan hệ mật thiết với nhau.</a:t>
          </a:r>
        </a:p>
      </dsp:txBody>
      <dsp:txXfrm rot="10800000">
        <a:off x="1883172" y="1273835"/>
        <a:ext cx="5284555" cy="980691"/>
      </dsp:txXfrm>
    </dsp:sp>
    <dsp:sp modelId="{6DFAC649-3928-46D4-8A60-C04B61EA0EBA}">
      <dsp:nvSpPr>
        <dsp:cNvPr id="0" name=""/>
        <dsp:cNvSpPr/>
      </dsp:nvSpPr>
      <dsp:spPr>
        <a:xfrm>
          <a:off x="1147653" y="1273835"/>
          <a:ext cx="980691" cy="98069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AEDD84-980F-4D50-9D8C-AC5A0C472CF2}">
      <dsp:nvSpPr>
        <dsp:cNvPr id="0" name=""/>
        <dsp:cNvSpPr/>
      </dsp:nvSpPr>
      <dsp:spPr>
        <a:xfrm rot="10800000">
          <a:off x="1637999" y="2547270"/>
          <a:ext cx="5529728" cy="980691"/>
        </a:xfrm>
        <a:prstGeom prst="homePlat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2458" tIns="68580" rIns="128016" bIns="68580" numCol="1" spcCol="1270" anchor="ctr" anchorCtr="0">
          <a:noAutofit/>
        </a:bodyPr>
        <a:lstStyle/>
        <a:p>
          <a:pPr lvl="0" algn="ctr" defTabSz="800100">
            <a:lnSpc>
              <a:spcPct val="90000"/>
            </a:lnSpc>
            <a:spcBef>
              <a:spcPct val="0"/>
            </a:spcBef>
            <a:spcAft>
              <a:spcPct val="35000"/>
            </a:spcAft>
          </a:pPr>
          <a:r>
            <a:rPr lang="vi-VN" sz="1800" kern="1200">
              <a:latin typeface="+mn-lt"/>
              <a:cs typeface="Times New Roman" panose="02020603050405020304" pitchFamily="18" charset="0"/>
            </a:rPr>
            <a:t>Cách mạng thuộc địa trước hết là một cuộc “dân tộc cách mạng”, đánh đuổi đế quốc xâm lược, giành lại độc lập, tự do.</a:t>
          </a:r>
          <a:endParaRPr lang="en-US" sz="1800" kern="1200">
            <a:latin typeface="+mn-lt"/>
            <a:cs typeface="Times New Roman" panose="02020603050405020304" pitchFamily="18" charset="0"/>
          </a:endParaRPr>
        </a:p>
      </dsp:txBody>
      <dsp:txXfrm rot="10800000">
        <a:off x="1883172" y="2547270"/>
        <a:ext cx="5284555" cy="980691"/>
      </dsp:txXfrm>
    </dsp:sp>
    <dsp:sp modelId="{FC1B572B-5010-45C2-A432-E1428E27ABB7}">
      <dsp:nvSpPr>
        <dsp:cNvPr id="0" name=""/>
        <dsp:cNvSpPr/>
      </dsp:nvSpPr>
      <dsp:spPr>
        <a:xfrm>
          <a:off x="1147653" y="2547270"/>
          <a:ext cx="980691" cy="98069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36376-BDCC-4DB5-9D1C-FDC4D62B89BC}">
      <dsp:nvSpPr>
        <dsp:cNvPr id="0" name=""/>
        <dsp:cNvSpPr/>
      </dsp:nvSpPr>
      <dsp:spPr>
        <a:xfrm rot="10800000">
          <a:off x="2036276" y="638"/>
          <a:ext cx="7296912" cy="793331"/>
        </a:xfrm>
        <a:prstGeom prst="homePlat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837" tIns="68580" rIns="128016" bIns="68580" numCol="1" spcCol="1270" anchor="ctr" anchorCtr="0">
          <a:noAutofit/>
        </a:bodyPr>
        <a:lstStyle/>
        <a:p>
          <a:pPr lvl="0" algn="ctr" defTabSz="800100">
            <a:lnSpc>
              <a:spcPct val="90000"/>
            </a:lnSpc>
            <a:spcBef>
              <a:spcPct val="0"/>
            </a:spcBef>
            <a:spcAft>
              <a:spcPct val="35000"/>
            </a:spcAft>
          </a:pPr>
          <a:r>
            <a:rPr lang="vi-VN" sz="1800" kern="1200" dirty="0">
              <a:latin typeface="+mn-lt"/>
              <a:cs typeface="Times New Roman" panose="02020603050405020304" pitchFamily="18" charset="0"/>
            </a:rPr>
            <a:t>Giải phóng dân tộc là việc chung của cả dân chúng; phải tập hợp lực lượng dân tộc thành một sức mạnh to lớn chống đế quốc và tay sai.</a:t>
          </a:r>
          <a:endParaRPr lang="en-US" sz="1800" kern="1200" dirty="0">
            <a:latin typeface="+mn-lt"/>
            <a:cs typeface="Times New Roman" panose="02020603050405020304" pitchFamily="18" charset="0"/>
          </a:endParaRPr>
        </a:p>
      </dsp:txBody>
      <dsp:txXfrm rot="10800000">
        <a:off x="2234609" y="638"/>
        <a:ext cx="7098579" cy="793331"/>
      </dsp:txXfrm>
    </dsp:sp>
    <dsp:sp modelId="{81FF249F-B149-4A0E-A88D-FFC25883FBEE}">
      <dsp:nvSpPr>
        <dsp:cNvPr id="0" name=""/>
        <dsp:cNvSpPr/>
      </dsp:nvSpPr>
      <dsp:spPr>
        <a:xfrm>
          <a:off x="1639611" y="638"/>
          <a:ext cx="793331" cy="79333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E52D97-1867-4124-813F-B220A14DACFE}">
      <dsp:nvSpPr>
        <dsp:cNvPr id="0" name=""/>
        <dsp:cNvSpPr/>
      </dsp:nvSpPr>
      <dsp:spPr>
        <a:xfrm rot="10800000">
          <a:off x="2036276" y="998335"/>
          <a:ext cx="7296912" cy="793331"/>
        </a:xfrm>
        <a:prstGeom prst="homePlat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837" tIns="68580" rIns="128016" bIns="68580" numCol="1" spcCol="1270" anchor="ctr" anchorCtr="0">
          <a:noAutofit/>
        </a:bodyPr>
        <a:lstStyle/>
        <a:p>
          <a:pPr lvl="0" algn="ctr" defTabSz="800100">
            <a:lnSpc>
              <a:spcPct val="90000"/>
            </a:lnSpc>
            <a:spcBef>
              <a:spcPct val="0"/>
            </a:spcBef>
            <a:spcAft>
              <a:spcPct val="35000"/>
            </a:spcAft>
          </a:pPr>
          <a:r>
            <a:rPr lang="vi-VN" sz="1800" kern="1200" dirty="0">
              <a:latin typeface="+mn-lt"/>
              <a:cs typeface="Times New Roman" panose="02020603050405020304" pitchFamily="18" charset="0"/>
            </a:rPr>
            <a:t>Phải đoàn kết và liên minh với các lực lượng cách mạng quốc </a:t>
          </a:r>
          <a:r>
            <a:rPr lang="vi-VN" sz="1800" kern="1200" dirty="0" smtClean="0">
              <a:latin typeface="+mn-lt"/>
              <a:cs typeface="Times New Roman" panose="02020603050405020304" pitchFamily="18" charset="0"/>
            </a:rPr>
            <a:t>tế.</a:t>
          </a:r>
          <a:endParaRPr lang="en-US" sz="1800" kern="1200" dirty="0">
            <a:latin typeface="+mn-lt"/>
            <a:cs typeface="Times New Roman" panose="02020603050405020304" pitchFamily="18" charset="0"/>
          </a:endParaRPr>
        </a:p>
      </dsp:txBody>
      <dsp:txXfrm rot="10800000">
        <a:off x="2234609" y="998335"/>
        <a:ext cx="7098579" cy="793331"/>
      </dsp:txXfrm>
    </dsp:sp>
    <dsp:sp modelId="{28225B58-DCEB-43FF-A328-126FDF6BD3B4}">
      <dsp:nvSpPr>
        <dsp:cNvPr id="0" name=""/>
        <dsp:cNvSpPr/>
      </dsp:nvSpPr>
      <dsp:spPr>
        <a:xfrm>
          <a:off x="1639611" y="998335"/>
          <a:ext cx="793331" cy="79333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8000" r="-28000"/>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B07607-F4E2-48C7-AF32-C712C3273988}">
      <dsp:nvSpPr>
        <dsp:cNvPr id="0" name=""/>
        <dsp:cNvSpPr/>
      </dsp:nvSpPr>
      <dsp:spPr>
        <a:xfrm rot="10800000">
          <a:off x="2036276" y="1996032"/>
          <a:ext cx="7296912" cy="793331"/>
        </a:xfrm>
        <a:prstGeom prst="homePlat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837" tIns="68580" rIns="128016" bIns="68580" numCol="1" spcCol="1270" anchor="ctr" anchorCtr="0">
          <a:noAutofit/>
        </a:bodyPr>
        <a:lstStyle/>
        <a:p>
          <a:pPr lvl="0" algn="ctr" defTabSz="800100">
            <a:lnSpc>
              <a:spcPct val="90000"/>
            </a:lnSpc>
            <a:spcBef>
              <a:spcPct val="0"/>
            </a:spcBef>
            <a:spcAft>
              <a:spcPct val="35000"/>
            </a:spcAft>
          </a:pPr>
          <a:r>
            <a:rPr lang="en-US" sz="1800" kern="1200" dirty="0">
              <a:latin typeface="+mn-lt"/>
              <a:cs typeface="Times New Roman" panose="02020603050405020304" pitchFamily="18" charset="0"/>
            </a:rPr>
            <a:t>Cách mạng là sự nghiệp của quần chúng, phải đoàn kết dân tộc, phải tổ chức quần chúng, lãnh đạo và tổ chức đấu tranh bằng hình thức và khẩu hiệu thích </a:t>
          </a:r>
          <a:r>
            <a:rPr lang="en-US" sz="1800" kern="1200" dirty="0" smtClean="0">
              <a:latin typeface="+mn-lt"/>
              <a:cs typeface="Times New Roman" panose="02020603050405020304" pitchFamily="18" charset="0"/>
            </a:rPr>
            <a:t>hợp.a</a:t>
          </a:r>
          <a:endParaRPr lang="en-US" sz="1800" kern="1200" dirty="0">
            <a:latin typeface="+mn-lt"/>
            <a:cs typeface="Times New Roman" panose="02020603050405020304" pitchFamily="18" charset="0"/>
          </a:endParaRPr>
        </a:p>
      </dsp:txBody>
      <dsp:txXfrm rot="10800000">
        <a:off x="2234609" y="1996032"/>
        <a:ext cx="7098579" cy="793331"/>
      </dsp:txXfrm>
    </dsp:sp>
    <dsp:sp modelId="{F0D46463-704A-408C-B500-14AB8741F6F8}">
      <dsp:nvSpPr>
        <dsp:cNvPr id="0" name=""/>
        <dsp:cNvSpPr/>
      </dsp:nvSpPr>
      <dsp:spPr>
        <a:xfrm>
          <a:off x="1639611" y="1996032"/>
          <a:ext cx="793331" cy="79333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3000" r="-33000"/>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4BCB51-877A-4C2C-B176-3EAF0C13D855}">
      <dsp:nvSpPr>
        <dsp:cNvPr id="0" name=""/>
        <dsp:cNvSpPr/>
      </dsp:nvSpPr>
      <dsp:spPr>
        <a:xfrm rot="10800000">
          <a:off x="2036276" y="2993729"/>
          <a:ext cx="7296912" cy="793331"/>
        </a:xfrm>
        <a:prstGeom prst="homePlat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837" tIns="68580" rIns="128016" bIns="68580" numCol="1" spcCol="1270" anchor="ctr" anchorCtr="0">
          <a:noAutofit/>
        </a:bodyPr>
        <a:lstStyle/>
        <a:p>
          <a:pPr lvl="0" algn="ctr" defTabSz="800100">
            <a:lnSpc>
              <a:spcPct val="90000"/>
            </a:lnSpc>
            <a:spcBef>
              <a:spcPct val="0"/>
            </a:spcBef>
            <a:spcAft>
              <a:spcPct val="35000"/>
            </a:spcAft>
          </a:pPr>
          <a:r>
            <a:rPr lang="vi-VN" sz="1800" kern="1200" dirty="0">
              <a:latin typeface="+mn-lt"/>
              <a:cs typeface="Times New Roman" panose="02020603050405020304" pitchFamily="18" charset="0"/>
            </a:rPr>
            <a:t>Cách mạng trước hết phải có đảng lãnh đạo, vận động và tổ chức quần chúng đấu tranh. Đảng có vững cách mạng mới thành công…</a:t>
          </a:r>
          <a:endParaRPr lang="en-US" sz="1800" kern="1200" dirty="0">
            <a:latin typeface="+mn-lt"/>
            <a:cs typeface="Times New Roman" panose="02020603050405020304" pitchFamily="18" charset="0"/>
          </a:endParaRPr>
        </a:p>
      </dsp:txBody>
      <dsp:txXfrm rot="10800000">
        <a:off x="2234609" y="2993729"/>
        <a:ext cx="7098579" cy="793331"/>
      </dsp:txXfrm>
    </dsp:sp>
    <dsp:sp modelId="{1B237395-3B85-42AB-99E3-69AED1F229FE}">
      <dsp:nvSpPr>
        <dsp:cNvPr id="0" name=""/>
        <dsp:cNvSpPr/>
      </dsp:nvSpPr>
      <dsp:spPr>
        <a:xfrm>
          <a:off x="1639611" y="2993729"/>
          <a:ext cx="793331" cy="79333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F4C76E-1BA9-4862-97C0-2F99805A94FC}" type="datetimeFigureOut">
              <a:rPr lang="en-US" smtClean="0"/>
              <a:t>7/15/2022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678037-DD50-4230-A25B-8AB0B2AB4F1C}" type="slidenum">
              <a:rPr lang="en-US" smtClean="0"/>
              <a:t>‹#›</a:t>
            </a:fld>
            <a:endParaRPr lang="en-US"/>
          </a:p>
        </p:txBody>
      </p:sp>
    </p:spTree>
    <p:extLst>
      <p:ext uri="{BB962C8B-B14F-4D97-AF65-F5344CB8AC3E}">
        <p14:creationId xmlns:p14="http://schemas.microsoft.com/office/powerpoint/2010/main" val="545815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367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659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1512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1398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657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621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991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342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222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301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164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403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754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750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718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080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85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131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903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920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47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64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53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00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8250" y="1542475"/>
            <a:ext cx="4687500" cy="1536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76100" y="3164550"/>
            <a:ext cx="2791800" cy="65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body" idx="1"/>
          </p:nvPr>
        </p:nvSpPr>
        <p:spPr>
          <a:xfrm>
            <a:off x="1152375" y="2139400"/>
            <a:ext cx="4275900" cy="12837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82400"/>
              </a:buClr>
              <a:buSzPts val="800"/>
              <a:buFont typeface="Nunito Light"/>
              <a:buChar char="●"/>
              <a:defRPr sz="1400"/>
            </a:lvl1pPr>
            <a:lvl2pPr marL="914400" lvl="1" indent="-304800" rtl="0">
              <a:spcBef>
                <a:spcPts val="1600"/>
              </a:spcBef>
              <a:spcAft>
                <a:spcPts val="0"/>
              </a:spcAft>
              <a:buClr>
                <a:srgbClr val="482400"/>
              </a:buClr>
              <a:buSzPts val="1200"/>
              <a:buFont typeface="Nunito Light"/>
              <a:buChar char="○"/>
              <a:defRPr sz="1200"/>
            </a:lvl2pPr>
            <a:lvl3pPr marL="1371600" lvl="2" indent="-304800" rtl="0">
              <a:spcBef>
                <a:spcPts val="1600"/>
              </a:spcBef>
              <a:spcAft>
                <a:spcPts val="0"/>
              </a:spcAft>
              <a:buClr>
                <a:srgbClr val="482400"/>
              </a:buClr>
              <a:buSzPts val="1200"/>
              <a:buFont typeface="Nunito Light"/>
              <a:buChar char="■"/>
              <a:defRPr sz="1200"/>
            </a:lvl3pPr>
            <a:lvl4pPr marL="1828800" lvl="3" indent="-304800" rtl="0">
              <a:spcBef>
                <a:spcPts val="1600"/>
              </a:spcBef>
              <a:spcAft>
                <a:spcPts val="0"/>
              </a:spcAft>
              <a:buClr>
                <a:srgbClr val="482400"/>
              </a:buClr>
              <a:buSzPts val="1200"/>
              <a:buFont typeface="Nunito Light"/>
              <a:buChar char="●"/>
              <a:defRPr sz="1200"/>
            </a:lvl4pPr>
            <a:lvl5pPr marL="2286000" lvl="4" indent="-304800" rtl="0">
              <a:spcBef>
                <a:spcPts val="1600"/>
              </a:spcBef>
              <a:spcAft>
                <a:spcPts val="0"/>
              </a:spcAft>
              <a:buClr>
                <a:srgbClr val="482400"/>
              </a:buClr>
              <a:buSzPts val="1200"/>
              <a:buFont typeface="Nunito Light"/>
              <a:buChar char="○"/>
              <a:defRPr sz="1200"/>
            </a:lvl5pPr>
            <a:lvl6pPr marL="2743200" lvl="5" indent="-304800" rtl="0">
              <a:spcBef>
                <a:spcPts val="1600"/>
              </a:spcBef>
              <a:spcAft>
                <a:spcPts val="0"/>
              </a:spcAft>
              <a:buClr>
                <a:srgbClr val="482400"/>
              </a:buClr>
              <a:buSzPts val="1200"/>
              <a:buFont typeface="Nunito Light"/>
              <a:buChar char="■"/>
              <a:defRPr sz="1200"/>
            </a:lvl6pPr>
            <a:lvl7pPr marL="3200400" lvl="6" indent="-304800" rtl="0">
              <a:spcBef>
                <a:spcPts val="1600"/>
              </a:spcBef>
              <a:spcAft>
                <a:spcPts val="0"/>
              </a:spcAft>
              <a:buClr>
                <a:srgbClr val="482400"/>
              </a:buClr>
              <a:buSzPts val="1200"/>
              <a:buFont typeface="Nunito Light"/>
              <a:buChar char="●"/>
              <a:defRPr sz="1200"/>
            </a:lvl7pPr>
            <a:lvl8pPr marL="3657600" lvl="7" indent="-304800" rtl="0">
              <a:spcBef>
                <a:spcPts val="1600"/>
              </a:spcBef>
              <a:spcAft>
                <a:spcPts val="0"/>
              </a:spcAft>
              <a:buClr>
                <a:srgbClr val="482400"/>
              </a:buClr>
              <a:buSzPts val="1200"/>
              <a:buFont typeface="Nunito Light"/>
              <a:buChar char="○"/>
              <a:defRPr sz="1200"/>
            </a:lvl8pPr>
            <a:lvl9pPr marL="4114800" lvl="8" indent="-304800" rtl="0">
              <a:spcBef>
                <a:spcPts val="1600"/>
              </a:spcBef>
              <a:spcAft>
                <a:spcPts val="1600"/>
              </a:spcAft>
              <a:buClr>
                <a:srgbClr val="482400"/>
              </a:buClr>
              <a:buSzPts val="1200"/>
              <a:buFont typeface="Nunito Light"/>
              <a:buChar char="■"/>
              <a:defRPr sz="1200"/>
            </a:lvl9pPr>
          </a:lstStyle>
          <a:p>
            <a:endParaRPr/>
          </a:p>
        </p:txBody>
      </p:sp>
      <p:sp>
        <p:nvSpPr>
          <p:cNvPr id="31" name="Google Shape;31;p9"/>
          <p:cNvSpPr txBox="1">
            <a:spLocks noGrp="1"/>
          </p:cNvSpPr>
          <p:nvPr>
            <p:ph type="title"/>
          </p:nvPr>
        </p:nvSpPr>
        <p:spPr>
          <a:xfrm>
            <a:off x="1152375" y="1566700"/>
            <a:ext cx="427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88119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5">
            <a:alphaModFix/>
          </a:blip>
          <a:stretch>
            <a:fillRect/>
          </a:stretch>
        </a:blipFill>
        <a:effectLst/>
      </p:bgPr>
    </p:bg>
    <p:spTree>
      <p:nvGrpSpPr>
        <p:cNvPr id="1" name="Shape 5"/>
        <p:cNvGrpSpPr/>
        <p:nvPr/>
      </p:nvGrpSpPr>
      <p:grpSpPr>
        <a:xfrm>
          <a:off x="0" y="0"/>
          <a:ext cx="0" cy="0"/>
          <a:chOff x="0" y="0"/>
          <a:chExt cx="0" cy="0"/>
        </a:xfrm>
      </p:grpSpPr>
      <p:pic>
        <p:nvPicPr>
          <p:cNvPr id="1026" name="Picture 2" descr="Mẫu powerpoint cơ quan Đả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p1"/>
          <p:cNvSpPr txBox="1">
            <a:spLocks noGrp="1"/>
          </p:cNvSpPr>
          <p:nvPr>
            <p:ph type="title"/>
          </p:nvPr>
        </p:nvSpPr>
        <p:spPr>
          <a:xfrm>
            <a:off x="252227" y="132791"/>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dirty="0"/>
          </a:p>
        </p:txBody>
      </p:sp>
      <p:sp>
        <p:nvSpPr>
          <p:cNvPr id="7" name="Google Shape;7;p1"/>
          <p:cNvSpPr txBox="1">
            <a:spLocks noGrp="1"/>
          </p:cNvSpPr>
          <p:nvPr>
            <p:ph type="body" idx="1"/>
          </p:nvPr>
        </p:nvSpPr>
        <p:spPr>
          <a:xfrm>
            <a:off x="252227" y="1040962"/>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75"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slide" Target="slide26.xml"/><Relationship Id="rId5" Type="http://schemas.openxmlformats.org/officeDocument/2006/relationships/image" Target="../media/image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slide" Target="slide26.xml"/><Relationship Id="rId5" Type="http://schemas.openxmlformats.org/officeDocument/2006/relationships/image" Target="../media/image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slide" Target="slide26.xml"/><Relationship Id="rId5" Type="http://schemas.openxmlformats.org/officeDocument/2006/relationships/image" Target="../media/image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slide" Target="slide26.xml"/><Relationship Id="rId5" Type="http://schemas.openxmlformats.org/officeDocument/2006/relationships/image" Target="../media/image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26.xml"/><Relationship Id="rId5" Type="http://schemas.openxmlformats.org/officeDocument/2006/relationships/image" Target="../media/image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grpSp>
        <p:nvGrpSpPr>
          <p:cNvPr id="184" name="Google Shape;184;p28"/>
          <p:cNvGrpSpPr/>
          <p:nvPr/>
        </p:nvGrpSpPr>
        <p:grpSpPr>
          <a:xfrm>
            <a:off x="6720916" y="2432702"/>
            <a:ext cx="3570283" cy="2634668"/>
            <a:chOff x="3125298" y="1719095"/>
            <a:chExt cx="2116727" cy="1562025"/>
          </a:xfrm>
        </p:grpSpPr>
        <p:sp>
          <p:nvSpPr>
            <p:cNvPr id="185" name="Google Shape;185;p28"/>
            <p:cNvSpPr/>
            <p:nvPr/>
          </p:nvSpPr>
          <p:spPr>
            <a:xfrm>
              <a:off x="3125298" y="171909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6" name="Google Shape;186;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7" name="Google Shape;187;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8" name="Google Shape;188;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9" name="Google Shape;189;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0" name="Google Shape;190;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1" name="Google Shape;191;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2" name="Google Shape;192;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3" name="Google Shape;193;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4" name="Google Shape;194;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5" name="Google Shape;195;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196;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197;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198;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9" name="Google Shape;199;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0" name="Google Shape;200;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201;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202;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203;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204;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205;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206;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207;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208;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9" name="Google Shape;209;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0" name="Google Shape;210;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1" name="Google Shape;211;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2" name="Google Shape;212;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 name="Google Shape;213;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216" name="Google Shape;216;p28"/>
          <p:cNvGrpSpPr/>
          <p:nvPr/>
        </p:nvGrpSpPr>
        <p:grpSpPr>
          <a:xfrm>
            <a:off x="3496101" y="2595670"/>
            <a:ext cx="2252199" cy="93989"/>
            <a:chOff x="3445893" y="4053330"/>
            <a:chExt cx="2252199" cy="93989"/>
          </a:xfrm>
        </p:grpSpPr>
        <p:sp>
          <p:nvSpPr>
            <p:cNvPr id="217" name="Google Shape;217;p28"/>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ndParaRPr>
            </a:p>
          </p:txBody>
        </p:sp>
        <p:sp>
          <p:nvSpPr>
            <p:cNvPr id="218" name="Google Shape;218;p28"/>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ndParaRPr>
            </a:p>
          </p:txBody>
        </p:sp>
      </p:grpSp>
      <p:grpSp>
        <p:nvGrpSpPr>
          <p:cNvPr id="219" name="Google Shape;219;p28"/>
          <p:cNvGrpSpPr/>
          <p:nvPr/>
        </p:nvGrpSpPr>
        <p:grpSpPr>
          <a:xfrm>
            <a:off x="3445893" y="996205"/>
            <a:ext cx="2252199" cy="9398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ndParaRPr>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ndParaRPr>
            </a:p>
          </p:txBody>
        </p:sp>
      </p:grpSp>
      <p:grpSp>
        <p:nvGrpSpPr>
          <p:cNvPr id="222" name="Google Shape;222;p28"/>
          <p:cNvGrpSpPr/>
          <p:nvPr/>
        </p:nvGrpSpPr>
        <p:grpSpPr>
          <a:xfrm>
            <a:off x="6473017" y="2448775"/>
            <a:ext cx="3317106" cy="2634668"/>
            <a:chOff x="3275400" y="1702825"/>
            <a:chExt cx="1966625" cy="1562025"/>
          </a:xfrm>
        </p:grpSpPr>
        <p:sp>
          <p:nvSpPr>
            <p:cNvPr id="223" name="Google Shape;223;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 name="Google Shape;224;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 name="Google Shape;225;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 name="Google Shape;226;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 name="Google Shape;227;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 name="Google Shape;228;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9" name="Google Shape;229;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0" name="Google Shape;230;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1" name="Google Shape;231;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2" name="Google Shape;232;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3" name="Google Shape;233;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4" name="Google Shape;234;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5" name="Google Shape;235;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6" name="Google Shape;236;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7" name="Google Shape;237;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8" name="Google Shape;238;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9" name="Google Shape;239;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0" name="Google Shape;240;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1" name="Google Shape;241;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2" name="Google Shape;242;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3" name="Google Shape;243;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4" name="Google Shape;244;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5" name="Google Shape;245;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6" name="Google Shape;246;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7" name="Google Shape;247;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8" name="Google Shape;248;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9" name="Google Shape;249;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0" name="Google Shape;250;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1" name="Google Shape;251;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pic>
        <p:nvPicPr>
          <p:cNvPr id="313" name="Google Shape;117;p26"/>
          <p:cNvPicPr preferRelativeResize="0"/>
          <p:nvPr/>
        </p:nvPicPr>
        <p:blipFill>
          <a:blip r:embed="rId4">
            <a:alphaModFix/>
          </a:blip>
          <a:stretch>
            <a:fillRect/>
          </a:stretch>
        </p:blipFill>
        <p:spPr>
          <a:xfrm>
            <a:off x="99574" y="2635705"/>
            <a:ext cx="3216325" cy="2149201"/>
          </a:xfrm>
          <a:prstGeom prst="rect">
            <a:avLst/>
          </a:prstGeom>
          <a:noFill/>
          <a:ln>
            <a:noFill/>
          </a:ln>
        </p:spPr>
      </p:pic>
      <p:sp>
        <p:nvSpPr>
          <p:cNvPr id="317" name="Google Shape;115;p26"/>
          <p:cNvSpPr txBox="1">
            <a:spLocks/>
          </p:cNvSpPr>
          <p:nvPr/>
        </p:nvSpPr>
        <p:spPr>
          <a:xfrm>
            <a:off x="2960260" y="4513707"/>
            <a:ext cx="3192980" cy="430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Livvic Light"/>
              <a:buNone/>
              <a:defRPr sz="1600" b="0" i="0" u="none" strike="noStrike" cap="none">
                <a:solidFill>
                  <a:srgbClr val="482400"/>
                </a:solidFill>
                <a:latin typeface="Livvic"/>
                <a:ea typeface="Livvic"/>
                <a:cs typeface="Livvic"/>
                <a:sym typeface="Livvic"/>
              </a:defRPr>
            </a:lvl1pPr>
            <a:lvl2pPr marL="914400" marR="0" lvl="1" indent="-317500" algn="ctr" rtl="0">
              <a:lnSpc>
                <a:spcPct val="100000"/>
              </a:lnSpc>
              <a:spcBef>
                <a:spcPts val="1600"/>
              </a:spcBef>
              <a:spcAft>
                <a:spcPts val="0"/>
              </a:spcAft>
              <a:buClr>
                <a:schemeClr val="dk1"/>
              </a:buClr>
              <a:buSzPts val="1400"/>
              <a:buFont typeface="Livvic Light"/>
              <a:buNone/>
              <a:defRPr sz="1600" b="0" i="0" u="none" strike="noStrike" cap="none">
                <a:solidFill>
                  <a:srgbClr val="482400"/>
                </a:solidFill>
                <a:latin typeface="Livvic"/>
                <a:ea typeface="Livvic"/>
                <a:cs typeface="Livvic"/>
                <a:sym typeface="Livvic"/>
              </a:defRPr>
            </a:lvl2pPr>
            <a:lvl3pPr marL="1371600" marR="0" lvl="2" indent="-317500" algn="ctr" rtl="0">
              <a:lnSpc>
                <a:spcPct val="100000"/>
              </a:lnSpc>
              <a:spcBef>
                <a:spcPts val="1600"/>
              </a:spcBef>
              <a:spcAft>
                <a:spcPts val="0"/>
              </a:spcAft>
              <a:buClr>
                <a:schemeClr val="dk1"/>
              </a:buClr>
              <a:buSzPts val="1400"/>
              <a:buFont typeface="Livvic Light"/>
              <a:buNone/>
              <a:defRPr sz="1600" b="0" i="0" u="none" strike="noStrike" cap="none">
                <a:solidFill>
                  <a:srgbClr val="482400"/>
                </a:solidFill>
                <a:latin typeface="Livvic"/>
                <a:ea typeface="Livvic"/>
                <a:cs typeface="Livvic"/>
                <a:sym typeface="Livvic"/>
              </a:defRPr>
            </a:lvl3pPr>
            <a:lvl4pPr marL="1828800" marR="0" lvl="3" indent="-317500" algn="ctr" rtl="0">
              <a:lnSpc>
                <a:spcPct val="100000"/>
              </a:lnSpc>
              <a:spcBef>
                <a:spcPts val="1600"/>
              </a:spcBef>
              <a:spcAft>
                <a:spcPts val="0"/>
              </a:spcAft>
              <a:buClr>
                <a:schemeClr val="dk1"/>
              </a:buClr>
              <a:buSzPts val="1400"/>
              <a:buFont typeface="Livvic Light"/>
              <a:buNone/>
              <a:defRPr sz="1600" b="0" i="0" u="none" strike="noStrike" cap="none">
                <a:solidFill>
                  <a:srgbClr val="482400"/>
                </a:solidFill>
                <a:latin typeface="Livvic"/>
                <a:ea typeface="Livvic"/>
                <a:cs typeface="Livvic"/>
                <a:sym typeface="Livvic"/>
              </a:defRPr>
            </a:lvl4pPr>
            <a:lvl5pPr marL="2286000" marR="0" lvl="4" indent="-317500" algn="ctr" rtl="0">
              <a:lnSpc>
                <a:spcPct val="100000"/>
              </a:lnSpc>
              <a:spcBef>
                <a:spcPts val="1600"/>
              </a:spcBef>
              <a:spcAft>
                <a:spcPts val="0"/>
              </a:spcAft>
              <a:buClr>
                <a:schemeClr val="dk1"/>
              </a:buClr>
              <a:buSzPts val="1400"/>
              <a:buFont typeface="Livvic Light"/>
              <a:buNone/>
              <a:defRPr sz="1600" b="0" i="0" u="none" strike="noStrike" cap="none">
                <a:solidFill>
                  <a:srgbClr val="482400"/>
                </a:solidFill>
                <a:latin typeface="Livvic"/>
                <a:ea typeface="Livvic"/>
                <a:cs typeface="Livvic"/>
                <a:sym typeface="Livvic"/>
              </a:defRPr>
            </a:lvl5pPr>
            <a:lvl6pPr marL="2743200" marR="0" lvl="5" indent="-317500" algn="ctr" rtl="0">
              <a:lnSpc>
                <a:spcPct val="100000"/>
              </a:lnSpc>
              <a:spcBef>
                <a:spcPts val="1600"/>
              </a:spcBef>
              <a:spcAft>
                <a:spcPts val="0"/>
              </a:spcAft>
              <a:buClr>
                <a:schemeClr val="dk1"/>
              </a:buClr>
              <a:buSzPts val="1400"/>
              <a:buFont typeface="Livvic Light"/>
              <a:buNone/>
              <a:defRPr sz="1600" b="0" i="0" u="none" strike="noStrike" cap="none">
                <a:solidFill>
                  <a:srgbClr val="482400"/>
                </a:solidFill>
                <a:latin typeface="Livvic"/>
                <a:ea typeface="Livvic"/>
                <a:cs typeface="Livvic"/>
                <a:sym typeface="Livvic"/>
              </a:defRPr>
            </a:lvl6pPr>
            <a:lvl7pPr marL="3200400" marR="0" lvl="6" indent="-317500" algn="ctr" rtl="0">
              <a:lnSpc>
                <a:spcPct val="100000"/>
              </a:lnSpc>
              <a:spcBef>
                <a:spcPts val="1600"/>
              </a:spcBef>
              <a:spcAft>
                <a:spcPts val="0"/>
              </a:spcAft>
              <a:buClr>
                <a:schemeClr val="dk1"/>
              </a:buClr>
              <a:buSzPts val="1400"/>
              <a:buFont typeface="Livvic Light"/>
              <a:buNone/>
              <a:defRPr sz="1600" b="0" i="0" u="none" strike="noStrike" cap="none">
                <a:solidFill>
                  <a:srgbClr val="482400"/>
                </a:solidFill>
                <a:latin typeface="Livvic"/>
                <a:ea typeface="Livvic"/>
                <a:cs typeface="Livvic"/>
                <a:sym typeface="Livvic"/>
              </a:defRPr>
            </a:lvl7pPr>
            <a:lvl8pPr marL="3657600" marR="0" lvl="7" indent="-317500" algn="ctr" rtl="0">
              <a:lnSpc>
                <a:spcPct val="100000"/>
              </a:lnSpc>
              <a:spcBef>
                <a:spcPts val="1600"/>
              </a:spcBef>
              <a:spcAft>
                <a:spcPts val="0"/>
              </a:spcAft>
              <a:buClr>
                <a:schemeClr val="dk1"/>
              </a:buClr>
              <a:buSzPts val="1400"/>
              <a:buFont typeface="Livvic Light"/>
              <a:buNone/>
              <a:defRPr sz="1600" b="0" i="0" u="none" strike="noStrike" cap="none">
                <a:solidFill>
                  <a:srgbClr val="482400"/>
                </a:solidFill>
                <a:latin typeface="Livvic"/>
                <a:ea typeface="Livvic"/>
                <a:cs typeface="Livvic"/>
                <a:sym typeface="Livvic"/>
              </a:defRPr>
            </a:lvl8pPr>
            <a:lvl9pPr marL="4114800" marR="0" lvl="8" indent="-317500" algn="ctr" rtl="0">
              <a:lnSpc>
                <a:spcPct val="100000"/>
              </a:lnSpc>
              <a:spcBef>
                <a:spcPts val="1600"/>
              </a:spcBef>
              <a:spcAft>
                <a:spcPts val="1600"/>
              </a:spcAft>
              <a:buClr>
                <a:schemeClr val="dk1"/>
              </a:buClr>
              <a:buSzPts val="1400"/>
              <a:buFont typeface="Livvic Light"/>
              <a:buNone/>
              <a:defRPr sz="1600" b="0" i="0" u="none" strike="noStrike" cap="none">
                <a:solidFill>
                  <a:srgbClr val="482400"/>
                </a:solidFill>
                <a:latin typeface="Livvic"/>
                <a:ea typeface="Livvic"/>
                <a:cs typeface="Livvic"/>
                <a:sym typeface="Livvic"/>
              </a:defRPr>
            </a:lvl9pPr>
          </a:lstStyle>
          <a:p>
            <a:pPr marL="0" indent="0">
              <a:spcAft>
                <a:spcPts val="1600"/>
              </a:spcAft>
            </a:pPr>
            <a:r>
              <a:rPr lang="en-US" b="1" dirty="0">
                <a:latin typeface="+mj-lt"/>
                <a:cs typeface="Times New Roman" panose="02020603050405020304" pitchFamily="18" charset="0"/>
              </a:rPr>
              <a:t>WELCOME TO MY GROUP!!! </a:t>
            </a:r>
          </a:p>
          <a:p>
            <a:pPr marL="0" indent="0">
              <a:spcAft>
                <a:spcPts val="1600"/>
              </a:spcAft>
            </a:pPr>
            <a:endParaRPr lang="en-US" b="1" dirty="0">
              <a:latin typeface="+mj-lt"/>
              <a:cs typeface="Times New Roman" panose="02020603050405020304" pitchFamily="18" charset="0"/>
            </a:endParaRPr>
          </a:p>
        </p:txBody>
      </p:sp>
      <p:sp>
        <p:nvSpPr>
          <p:cNvPr id="214" name="Google Shape;116;p26"/>
          <p:cNvSpPr txBox="1">
            <a:spLocks noGrp="1"/>
          </p:cNvSpPr>
          <p:nvPr>
            <p:ph type="ctrTitle"/>
          </p:nvPr>
        </p:nvSpPr>
        <p:spPr>
          <a:xfrm>
            <a:off x="2061876" y="1028023"/>
            <a:ext cx="5369397" cy="65693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200" dirty="0">
                <a:solidFill>
                  <a:schemeClr val="accent5">
                    <a:lumMod val="10000"/>
                  </a:schemeClr>
                </a:solidFill>
                <a:latin typeface="+mj-lt"/>
                <a:cs typeface="Times New Roman" panose="02020603050405020304" pitchFamily="18" charset="0"/>
              </a:rPr>
              <a:t>TƯ TƯỞNG HỒ CHÍ MINH</a:t>
            </a:r>
            <a:endParaRPr sz="3200" dirty="0">
              <a:solidFill>
                <a:schemeClr val="accent5">
                  <a:lumMod val="10000"/>
                </a:schemeClr>
              </a:solidFill>
              <a:latin typeface="+mj-lt"/>
              <a:cs typeface="Times New Roman" panose="02020603050405020304" pitchFamily="18" charset="0"/>
            </a:endParaRPr>
          </a:p>
        </p:txBody>
      </p:sp>
      <p:sp>
        <p:nvSpPr>
          <p:cNvPr id="215" name="Google Shape;115;p26"/>
          <p:cNvSpPr txBox="1">
            <a:spLocks noGrp="1"/>
          </p:cNvSpPr>
          <p:nvPr>
            <p:ph type="subTitle" idx="1"/>
          </p:nvPr>
        </p:nvSpPr>
        <p:spPr>
          <a:xfrm>
            <a:off x="2461882" y="1629443"/>
            <a:ext cx="4296298" cy="559801"/>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400" i="1" dirty="0" smtClean="0">
                <a:solidFill>
                  <a:schemeClr val="tx1"/>
                </a:solidFill>
                <a:latin typeface="+mj-lt"/>
                <a:cs typeface="Times New Roman" panose="02020603050405020304" pitchFamily="18" charset="0"/>
              </a:rPr>
              <a:t>GVHD:</a:t>
            </a:r>
            <a:r>
              <a:rPr lang="vi-VN" sz="2400" i="1" dirty="0" smtClean="0">
                <a:solidFill>
                  <a:schemeClr val="tx1"/>
                </a:solidFill>
                <a:latin typeface="+mj-lt"/>
                <a:cs typeface="Times New Roman" panose="02020603050405020304" pitchFamily="18" charset="0"/>
              </a:rPr>
              <a:t> </a:t>
            </a:r>
            <a:r>
              <a:rPr lang="en-US" sz="2400" i="1" dirty="0" smtClean="0">
                <a:solidFill>
                  <a:schemeClr val="tx1"/>
                </a:solidFill>
                <a:latin typeface="+mj-lt"/>
                <a:cs typeface="Times New Roman" panose="02020603050405020304" pitchFamily="18" charset="0"/>
              </a:rPr>
              <a:t>Hoàng Thị Hương Thu</a:t>
            </a:r>
            <a:endParaRPr lang="en" sz="2400" i="1" dirty="0">
              <a:solidFill>
                <a:schemeClr val="tx1"/>
              </a:solidFill>
              <a:latin typeface="+mj-lt"/>
              <a:cs typeface="Times New Roman" panose="02020603050405020304" pitchFamily="18" charset="0"/>
            </a:endParaRPr>
          </a:p>
        </p:txBody>
      </p:sp>
      <p:sp>
        <p:nvSpPr>
          <p:cNvPr id="320" name="Google Shape;3464;p44"/>
          <p:cNvSpPr/>
          <p:nvPr/>
        </p:nvSpPr>
        <p:spPr>
          <a:xfrm rot="10800000">
            <a:off x="809158" y="1110008"/>
            <a:ext cx="401569" cy="400305"/>
          </a:xfrm>
          <a:custGeom>
            <a:avLst/>
            <a:gdLst/>
            <a:ahLst/>
            <a:cxnLst/>
            <a:rect l="l" t="t" r="r" b="b"/>
            <a:pathLst>
              <a:path w="60341" h="60151" extrusionOk="0">
                <a:moveTo>
                  <a:pt x="10621" y="10242"/>
                </a:moveTo>
                <a:cubicBezTo>
                  <a:pt x="10672" y="10242"/>
                  <a:pt x="10736" y="10249"/>
                  <a:pt x="10816" y="10262"/>
                </a:cubicBezTo>
                <a:cubicBezTo>
                  <a:pt x="12093" y="10292"/>
                  <a:pt x="13369" y="10535"/>
                  <a:pt x="14584" y="10961"/>
                </a:cubicBezTo>
                <a:cubicBezTo>
                  <a:pt x="16802" y="11751"/>
                  <a:pt x="18898" y="12905"/>
                  <a:pt x="20782" y="14363"/>
                </a:cubicBezTo>
                <a:cubicBezTo>
                  <a:pt x="22635" y="15731"/>
                  <a:pt x="24276" y="17402"/>
                  <a:pt x="25613" y="19285"/>
                </a:cubicBezTo>
                <a:cubicBezTo>
                  <a:pt x="25856" y="19620"/>
                  <a:pt x="26069" y="19984"/>
                  <a:pt x="26281" y="20319"/>
                </a:cubicBezTo>
                <a:cubicBezTo>
                  <a:pt x="26372" y="20501"/>
                  <a:pt x="26403" y="20713"/>
                  <a:pt x="26403" y="20926"/>
                </a:cubicBezTo>
                <a:cubicBezTo>
                  <a:pt x="26524" y="22111"/>
                  <a:pt x="26798" y="23266"/>
                  <a:pt x="27193" y="24390"/>
                </a:cubicBezTo>
                <a:cubicBezTo>
                  <a:pt x="27253" y="24602"/>
                  <a:pt x="27253" y="24815"/>
                  <a:pt x="27162" y="25028"/>
                </a:cubicBezTo>
                <a:cubicBezTo>
                  <a:pt x="27145" y="25096"/>
                  <a:pt x="27109" y="25136"/>
                  <a:pt x="27059" y="25136"/>
                </a:cubicBezTo>
                <a:cubicBezTo>
                  <a:pt x="27020" y="25136"/>
                  <a:pt x="26973" y="25112"/>
                  <a:pt x="26919" y="25058"/>
                </a:cubicBezTo>
                <a:lnTo>
                  <a:pt x="25977" y="24177"/>
                </a:lnTo>
                <a:lnTo>
                  <a:pt x="23425" y="21807"/>
                </a:lnTo>
                <a:lnTo>
                  <a:pt x="19567" y="18222"/>
                </a:lnTo>
                <a:lnTo>
                  <a:pt x="17804" y="16581"/>
                </a:lnTo>
                <a:lnTo>
                  <a:pt x="14523" y="13513"/>
                </a:lnTo>
                <a:lnTo>
                  <a:pt x="13034" y="12085"/>
                </a:lnTo>
                <a:cubicBezTo>
                  <a:pt x="12928" y="11963"/>
                  <a:pt x="12776" y="11902"/>
                  <a:pt x="12628" y="11902"/>
                </a:cubicBezTo>
                <a:cubicBezTo>
                  <a:pt x="12480" y="11902"/>
                  <a:pt x="12336" y="11963"/>
                  <a:pt x="12244" y="12085"/>
                </a:cubicBezTo>
                <a:cubicBezTo>
                  <a:pt x="12001" y="12267"/>
                  <a:pt x="12001" y="12632"/>
                  <a:pt x="12244" y="12844"/>
                </a:cubicBezTo>
                <a:lnTo>
                  <a:pt x="13217" y="13817"/>
                </a:lnTo>
                <a:lnTo>
                  <a:pt x="16346" y="17128"/>
                </a:lnTo>
                <a:lnTo>
                  <a:pt x="18989" y="19984"/>
                </a:lnTo>
                <a:lnTo>
                  <a:pt x="22331" y="23569"/>
                </a:lnTo>
                <a:lnTo>
                  <a:pt x="25005" y="26425"/>
                </a:lnTo>
                <a:lnTo>
                  <a:pt x="25187" y="26669"/>
                </a:lnTo>
                <a:cubicBezTo>
                  <a:pt x="25370" y="26881"/>
                  <a:pt x="25370" y="26881"/>
                  <a:pt x="25096" y="26972"/>
                </a:cubicBezTo>
                <a:cubicBezTo>
                  <a:pt x="25020" y="27003"/>
                  <a:pt x="24937" y="27018"/>
                  <a:pt x="24853" y="27018"/>
                </a:cubicBezTo>
                <a:cubicBezTo>
                  <a:pt x="24770" y="27018"/>
                  <a:pt x="24686" y="27003"/>
                  <a:pt x="24610" y="26972"/>
                </a:cubicBezTo>
                <a:cubicBezTo>
                  <a:pt x="23577" y="26608"/>
                  <a:pt x="22544" y="26365"/>
                  <a:pt x="21450" y="26213"/>
                </a:cubicBezTo>
                <a:lnTo>
                  <a:pt x="21055" y="26213"/>
                </a:lnTo>
                <a:cubicBezTo>
                  <a:pt x="20387" y="26152"/>
                  <a:pt x="19901" y="25696"/>
                  <a:pt x="19415" y="25392"/>
                </a:cubicBezTo>
                <a:cubicBezTo>
                  <a:pt x="18169" y="24542"/>
                  <a:pt x="17015" y="23539"/>
                  <a:pt x="16042" y="22415"/>
                </a:cubicBezTo>
                <a:cubicBezTo>
                  <a:pt x="14614" y="20865"/>
                  <a:pt x="13399" y="19134"/>
                  <a:pt x="12427" y="17280"/>
                </a:cubicBezTo>
                <a:cubicBezTo>
                  <a:pt x="11606" y="15791"/>
                  <a:pt x="10999" y="14212"/>
                  <a:pt x="10634" y="12571"/>
                </a:cubicBezTo>
                <a:cubicBezTo>
                  <a:pt x="10513" y="11933"/>
                  <a:pt x="10452" y="11325"/>
                  <a:pt x="10421" y="10718"/>
                </a:cubicBezTo>
                <a:cubicBezTo>
                  <a:pt x="10421" y="10355"/>
                  <a:pt x="10421" y="10242"/>
                  <a:pt x="10621" y="10242"/>
                </a:cubicBezTo>
                <a:close/>
                <a:moveTo>
                  <a:pt x="49645" y="10262"/>
                </a:moveTo>
                <a:cubicBezTo>
                  <a:pt x="50101" y="10262"/>
                  <a:pt x="50101" y="10262"/>
                  <a:pt x="50101" y="10657"/>
                </a:cubicBezTo>
                <a:cubicBezTo>
                  <a:pt x="50040" y="11933"/>
                  <a:pt x="49797" y="13179"/>
                  <a:pt x="49372" y="14394"/>
                </a:cubicBezTo>
                <a:cubicBezTo>
                  <a:pt x="48582" y="16612"/>
                  <a:pt x="47428" y="18708"/>
                  <a:pt x="46000" y="20592"/>
                </a:cubicBezTo>
                <a:cubicBezTo>
                  <a:pt x="44632" y="22445"/>
                  <a:pt x="42961" y="24086"/>
                  <a:pt x="41047" y="25392"/>
                </a:cubicBezTo>
                <a:cubicBezTo>
                  <a:pt x="40713" y="25666"/>
                  <a:pt x="40348" y="25848"/>
                  <a:pt x="39984" y="26091"/>
                </a:cubicBezTo>
                <a:cubicBezTo>
                  <a:pt x="39802" y="26182"/>
                  <a:pt x="39589" y="26213"/>
                  <a:pt x="39376" y="26213"/>
                </a:cubicBezTo>
                <a:cubicBezTo>
                  <a:pt x="38222" y="26334"/>
                  <a:pt x="37067" y="26608"/>
                  <a:pt x="35973" y="27003"/>
                </a:cubicBezTo>
                <a:lnTo>
                  <a:pt x="35700" y="27063"/>
                </a:lnTo>
                <a:cubicBezTo>
                  <a:pt x="35669" y="27069"/>
                  <a:pt x="35639" y="27071"/>
                  <a:pt x="35609" y="27071"/>
                </a:cubicBezTo>
                <a:cubicBezTo>
                  <a:pt x="35458" y="27071"/>
                  <a:pt x="35315" y="27008"/>
                  <a:pt x="35214" y="26881"/>
                </a:cubicBezTo>
                <a:cubicBezTo>
                  <a:pt x="35123" y="26820"/>
                  <a:pt x="35335" y="26669"/>
                  <a:pt x="35426" y="26577"/>
                </a:cubicBezTo>
                <a:lnTo>
                  <a:pt x="36885" y="24997"/>
                </a:lnTo>
                <a:cubicBezTo>
                  <a:pt x="38130" y="23661"/>
                  <a:pt x="39680" y="21990"/>
                  <a:pt x="40591" y="21048"/>
                </a:cubicBezTo>
                <a:cubicBezTo>
                  <a:pt x="41503" y="20075"/>
                  <a:pt x="42384" y="19134"/>
                  <a:pt x="43265" y="18161"/>
                </a:cubicBezTo>
                <a:lnTo>
                  <a:pt x="46668" y="14546"/>
                </a:lnTo>
                <a:cubicBezTo>
                  <a:pt x="47184" y="13969"/>
                  <a:pt x="47701" y="13391"/>
                  <a:pt x="48248" y="12875"/>
                </a:cubicBezTo>
                <a:cubicBezTo>
                  <a:pt x="48521" y="12662"/>
                  <a:pt x="48521" y="12267"/>
                  <a:pt x="48278" y="12024"/>
                </a:cubicBezTo>
                <a:cubicBezTo>
                  <a:pt x="48172" y="11931"/>
                  <a:pt x="48042" y="11884"/>
                  <a:pt x="47915" y="11884"/>
                </a:cubicBezTo>
                <a:cubicBezTo>
                  <a:pt x="47751" y="11884"/>
                  <a:pt x="47591" y="11961"/>
                  <a:pt x="47488" y="12115"/>
                </a:cubicBezTo>
                <a:lnTo>
                  <a:pt x="43903" y="15457"/>
                </a:lnTo>
                <a:lnTo>
                  <a:pt x="41655" y="17554"/>
                </a:lnTo>
                <a:lnTo>
                  <a:pt x="37735" y="21200"/>
                </a:lnTo>
                <a:lnTo>
                  <a:pt x="34333" y="24329"/>
                </a:lnTo>
                <a:lnTo>
                  <a:pt x="33573" y="25058"/>
                </a:lnTo>
                <a:cubicBezTo>
                  <a:pt x="33510" y="25109"/>
                  <a:pt x="33467" y="25133"/>
                  <a:pt x="33438" y="25133"/>
                </a:cubicBezTo>
                <a:cubicBezTo>
                  <a:pt x="33396" y="25133"/>
                  <a:pt x="33378" y="25086"/>
                  <a:pt x="33360" y="24997"/>
                </a:cubicBezTo>
                <a:cubicBezTo>
                  <a:pt x="33269" y="24785"/>
                  <a:pt x="33269" y="24572"/>
                  <a:pt x="33360" y="24390"/>
                </a:cubicBezTo>
                <a:cubicBezTo>
                  <a:pt x="33755" y="23144"/>
                  <a:pt x="34029" y="21898"/>
                  <a:pt x="34150" y="20622"/>
                </a:cubicBezTo>
                <a:cubicBezTo>
                  <a:pt x="34211" y="20349"/>
                  <a:pt x="34333" y="20106"/>
                  <a:pt x="34515" y="19893"/>
                </a:cubicBezTo>
                <a:cubicBezTo>
                  <a:pt x="35335" y="18556"/>
                  <a:pt x="36338" y="17311"/>
                  <a:pt x="37492" y="16247"/>
                </a:cubicBezTo>
                <a:cubicBezTo>
                  <a:pt x="39133" y="14637"/>
                  <a:pt x="41017" y="13300"/>
                  <a:pt x="43052" y="12237"/>
                </a:cubicBezTo>
                <a:cubicBezTo>
                  <a:pt x="44541" y="11416"/>
                  <a:pt x="46121" y="10839"/>
                  <a:pt x="47792" y="10474"/>
                </a:cubicBezTo>
                <a:cubicBezTo>
                  <a:pt x="48400" y="10353"/>
                  <a:pt x="49007" y="10262"/>
                  <a:pt x="49645" y="10262"/>
                </a:cubicBezTo>
                <a:close/>
                <a:moveTo>
                  <a:pt x="29593" y="5309"/>
                </a:moveTo>
                <a:lnTo>
                  <a:pt x="29593" y="27489"/>
                </a:lnTo>
                <a:cubicBezTo>
                  <a:pt x="29471" y="27489"/>
                  <a:pt x="29471" y="27428"/>
                  <a:pt x="29471" y="27337"/>
                </a:cubicBezTo>
                <a:cubicBezTo>
                  <a:pt x="29107" y="26456"/>
                  <a:pt x="28712" y="25635"/>
                  <a:pt x="28408" y="24754"/>
                </a:cubicBezTo>
                <a:cubicBezTo>
                  <a:pt x="28378" y="24633"/>
                  <a:pt x="28347" y="24511"/>
                  <a:pt x="28347" y="24390"/>
                </a:cubicBezTo>
                <a:cubicBezTo>
                  <a:pt x="28438" y="23053"/>
                  <a:pt x="28165" y="21716"/>
                  <a:pt x="27527" y="20531"/>
                </a:cubicBezTo>
                <a:cubicBezTo>
                  <a:pt x="27405" y="20319"/>
                  <a:pt x="27345" y="20075"/>
                  <a:pt x="27345" y="19832"/>
                </a:cubicBezTo>
                <a:cubicBezTo>
                  <a:pt x="27345" y="18556"/>
                  <a:pt x="27466" y="17341"/>
                  <a:pt x="27588" y="16126"/>
                </a:cubicBezTo>
                <a:cubicBezTo>
                  <a:pt x="27770" y="14090"/>
                  <a:pt x="28317" y="11629"/>
                  <a:pt x="28621" y="10110"/>
                </a:cubicBezTo>
                <a:cubicBezTo>
                  <a:pt x="28955" y="8591"/>
                  <a:pt x="29319" y="7072"/>
                  <a:pt x="29563" y="5492"/>
                </a:cubicBezTo>
                <a:cubicBezTo>
                  <a:pt x="29532" y="5431"/>
                  <a:pt x="29563" y="5370"/>
                  <a:pt x="29593" y="5309"/>
                </a:cubicBezTo>
                <a:close/>
                <a:moveTo>
                  <a:pt x="30899" y="5249"/>
                </a:moveTo>
                <a:cubicBezTo>
                  <a:pt x="31021" y="5917"/>
                  <a:pt x="31142" y="6525"/>
                  <a:pt x="31264" y="7132"/>
                </a:cubicBezTo>
                <a:cubicBezTo>
                  <a:pt x="31659" y="9107"/>
                  <a:pt x="32084" y="11082"/>
                  <a:pt x="32479" y="13057"/>
                </a:cubicBezTo>
                <a:cubicBezTo>
                  <a:pt x="32692" y="14181"/>
                  <a:pt x="32874" y="15670"/>
                  <a:pt x="32965" y="16460"/>
                </a:cubicBezTo>
                <a:cubicBezTo>
                  <a:pt x="33026" y="17280"/>
                  <a:pt x="33087" y="18101"/>
                  <a:pt x="33148" y="18951"/>
                </a:cubicBezTo>
                <a:cubicBezTo>
                  <a:pt x="33208" y="19711"/>
                  <a:pt x="33087" y="20470"/>
                  <a:pt x="32722" y="21139"/>
                </a:cubicBezTo>
                <a:cubicBezTo>
                  <a:pt x="32327" y="21929"/>
                  <a:pt x="32115" y="22780"/>
                  <a:pt x="32175" y="23661"/>
                </a:cubicBezTo>
                <a:cubicBezTo>
                  <a:pt x="32236" y="24633"/>
                  <a:pt x="31598" y="25970"/>
                  <a:pt x="31477" y="26304"/>
                </a:cubicBezTo>
                <a:cubicBezTo>
                  <a:pt x="31386" y="26669"/>
                  <a:pt x="31112" y="27215"/>
                  <a:pt x="31082" y="27307"/>
                </a:cubicBezTo>
                <a:cubicBezTo>
                  <a:pt x="31021" y="27367"/>
                  <a:pt x="31021" y="27458"/>
                  <a:pt x="30899" y="27489"/>
                </a:cubicBezTo>
                <a:lnTo>
                  <a:pt x="30899" y="5249"/>
                </a:lnTo>
                <a:close/>
                <a:moveTo>
                  <a:pt x="23881" y="23661"/>
                </a:moveTo>
                <a:lnTo>
                  <a:pt x="24732" y="24420"/>
                </a:lnTo>
                <a:lnTo>
                  <a:pt x="27041" y="26577"/>
                </a:lnTo>
                <a:lnTo>
                  <a:pt x="29289" y="28674"/>
                </a:lnTo>
                <a:cubicBezTo>
                  <a:pt x="29502" y="28856"/>
                  <a:pt x="29350" y="28917"/>
                  <a:pt x="29259" y="29099"/>
                </a:cubicBezTo>
                <a:cubicBezTo>
                  <a:pt x="29192" y="29183"/>
                  <a:pt x="29125" y="29229"/>
                  <a:pt x="29053" y="29229"/>
                </a:cubicBezTo>
                <a:cubicBezTo>
                  <a:pt x="28994" y="29229"/>
                  <a:pt x="28932" y="29198"/>
                  <a:pt x="28864" y="29130"/>
                </a:cubicBezTo>
                <a:lnTo>
                  <a:pt x="25674" y="25666"/>
                </a:lnTo>
                <a:lnTo>
                  <a:pt x="24033" y="23904"/>
                </a:lnTo>
                <a:cubicBezTo>
                  <a:pt x="23942" y="23873"/>
                  <a:pt x="23881" y="23752"/>
                  <a:pt x="23881" y="23661"/>
                </a:cubicBezTo>
                <a:close/>
                <a:moveTo>
                  <a:pt x="36642" y="23691"/>
                </a:moveTo>
                <a:lnTo>
                  <a:pt x="36642" y="23691"/>
                </a:lnTo>
                <a:cubicBezTo>
                  <a:pt x="36429" y="23995"/>
                  <a:pt x="36186" y="24268"/>
                  <a:pt x="35882" y="24542"/>
                </a:cubicBezTo>
                <a:cubicBezTo>
                  <a:pt x="35214" y="25332"/>
                  <a:pt x="34485" y="26091"/>
                  <a:pt x="33755" y="26851"/>
                </a:cubicBezTo>
                <a:lnTo>
                  <a:pt x="31629" y="29130"/>
                </a:lnTo>
                <a:cubicBezTo>
                  <a:pt x="31549" y="29209"/>
                  <a:pt x="31499" y="29242"/>
                  <a:pt x="31455" y="29242"/>
                </a:cubicBezTo>
                <a:cubicBezTo>
                  <a:pt x="31397" y="29242"/>
                  <a:pt x="31350" y="29185"/>
                  <a:pt x="31264" y="29099"/>
                </a:cubicBezTo>
                <a:cubicBezTo>
                  <a:pt x="31112" y="28947"/>
                  <a:pt x="31021" y="28856"/>
                  <a:pt x="31234" y="28674"/>
                </a:cubicBezTo>
                <a:lnTo>
                  <a:pt x="34636" y="25514"/>
                </a:lnTo>
                <a:lnTo>
                  <a:pt x="36399" y="23873"/>
                </a:lnTo>
                <a:cubicBezTo>
                  <a:pt x="36459" y="23782"/>
                  <a:pt x="36551" y="23721"/>
                  <a:pt x="36642" y="23691"/>
                </a:cubicBezTo>
                <a:close/>
                <a:moveTo>
                  <a:pt x="19509" y="27170"/>
                </a:moveTo>
                <a:cubicBezTo>
                  <a:pt x="20136" y="27170"/>
                  <a:pt x="20739" y="27305"/>
                  <a:pt x="21298" y="27610"/>
                </a:cubicBezTo>
                <a:cubicBezTo>
                  <a:pt x="21999" y="27961"/>
                  <a:pt x="22747" y="28168"/>
                  <a:pt x="23522" y="28168"/>
                </a:cubicBezTo>
                <a:cubicBezTo>
                  <a:pt x="23621" y="28168"/>
                  <a:pt x="23720" y="28164"/>
                  <a:pt x="23820" y="28157"/>
                </a:cubicBezTo>
                <a:cubicBezTo>
                  <a:pt x="23887" y="28153"/>
                  <a:pt x="23954" y="28151"/>
                  <a:pt x="24019" y="28151"/>
                </a:cubicBezTo>
                <a:cubicBezTo>
                  <a:pt x="24956" y="28151"/>
                  <a:pt x="25700" y="28544"/>
                  <a:pt x="26524" y="28856"/>
                </a:cubicBezTo>
                <a:lnTo>
                  <a:pt x="27497" y="29221"/>
                </a:lnTo>
                <a:cubicBezTo>
                  <a:pt x="27527" y="29281"/>
                  <a:pt x="27648" y="29312"/>
                  <a:pt x="27679" y="29433"/>
                </a:cubicBezTo>
                <a:lnTo>
                  <a:pt x="5439" y="29433"/>
                </a:lnTo>
                <a:lnTo>
                  <a:pt x="7322" y="29038"/>
                </a:lnTo>
                <a:lnTo>
                  <a:pt x="13247" y="27823"/>
                </a:lnTo>
                <a:cubicBezTo>
                  <a:pt x="14371" y="27610"/>
                  <a:pt x="15495" y="27458"/>
                  <a:pt x="16650" y="27367"/>
                </a:cubicBezTo>
                <a:cubicBezTo>
                  <a:pt x="17470" y="27246"/>
                  <a:pt x="18321" y="27246"/>
                  <a:pt x="19141" y="27185"/>
                </a:cubicBezTo>
                <a:cubicBezTo>
                  <a:pt x="19265" y="27175"/>
                  <a:pt x="19387" y="27170"/>
                  <a:pt x="19509" y="27170"/>
                </a:cubicBezTo>
                <a:close/>
                <a:moveTo>
                  <a:pt x="40531" y="27185"/>
                </a:moveTo>
                <a:cubicBezTo>
                  <a:pt x="41776" y="27185"/>
                  <a:pt x="42992" y="27307"/>
                  <a:pt x="44207" y="27398"/>
                </a:cubicBezTo>
                <a:cubicBezTo>
                  <a:pt x="46273" y="27580"/>
                  <a:pt x="48734" y="28157"/>
                  <a:pt x="50253" y="28461"/>
                </a:cubicBezTo>
                <a:cubicBezTo>
                  <a:pt x="51772" y="28795"/>
                  <a:pt x="53291" y="29130"/>
                  <a:pt x="54811" y="29342"/>
                </a:cubicBezTo>
                <a:lnTo>
                  <a:pt x="55023" y="29433"/>
                </a:lnTo>
                <a:lnTo>
                  <a:pt x="32844" y="29433"/>
                </a:lnTo>
                <a:cubicBezTo>
                  <a:pt x="32844" y="29403"/>
                  <a:pt x="32813" y="29403"/>
                  <a:pt x="32813" y="29342"/>
                </a:cubicBezTo>
                <a:lnTo>
                  <a:pt x="33452" y="29069"/>
                </a:lnTo>
                <a:lnTo>
                  <a:pt x="35578" y="28218"/>
                </a:lnTo>
                <a:cubicBezTo>
                  <a:pt x="35700" y="28157"/>
                  <a:pt x="35852" y="28157"/>
                  <a:pt x="35973" y="28157"/>
                </a:cubicBezTo>
                <a:cubicBezTo>
                  <a:pt x="36173" y="28179"/>
                  <a:pt x="36370" y="28190"/>
                  <a:pt x="36565" y="28190"/>
                </a:cubicBezTo>
                <a:cubicBezTo>
                  <a:pt x="37704" y="28190"/>
                  <a:pt x="38764" y="27830"/>
                  <a:pt x="39802" y="27337"/>
                </a:cubicBezTo>
                <a:cubicBezTo>
                  <a:pt x="40014" y="27215"/>
                  <a:pt x="40288" y="27185"/>
                  <a:pt x="40531" y="27185"/>
                </a:cubicBezTo>
                <a:close/>
                <a:moveTo>
                  <a:pt x="30215" y="29733"/>
                </a:moveTo>
                <a:cubicBezTo>
                  <a:pt x="30230" y="29733"/>
                  <a:pt x="30246" y="29735"/>
                  <a:pt x="30261" y="29737"/>
                </a:cubicBezTo>
                <a:cubicBezTo>
                  <a:pt x="30504" y="29737"/>
                  <a:pt x="30626" y="29889"/>
                  <a:pt x="30626" y="30102"/>
                </a:cubicBezTo>
                <a:cubicBezTo>
                  <a:pt x="30598" y="30268"/>
                  <a:pt x="30444" y="30409"/>
                  <a:pt x="30278" y="30409"/>
                </a:cubicBezTo>
                <a:cubicBezTo>
                  <a:pt x="30262" y="30409"/>
                  <a:pt x="30247" y="30408"/>
                  <a:pt x="30231" y="30406"/>
                </a:cubicBezTo>
                <a:cubicBezTo>
                  <a:pt x="30018" y="30406"/>
                  <a:pt x="29866" y="30223"/>
                  <a:pt x="29927" y="30041"/>
                </a:cubicBezTo>
                <a:cubicBezTo>
                  <a:pt x="29927" y="29874"/>
                  <a:pt x="30054" y="29733"/>
                  <a:pt x="30215" y="29733"/>
                </a:cubicBezTo>
                <a:close/>
                <a:moveTo>
                  <a:pt x="27679" y="30709"/>
                </a:moveTo>
                <a:lnTo>
                  <a:pt x="27679" y="30801"/>
                </a:lnTo>
                <a:lnTo>
                  <a:pt x="27041" y="31074"/>
                </a:lnTo>
                <a:lnTo>
                  <a:pt x="24914" y="31925"/>
                </a:lnTo>
                <a:cubicBezTo>
                  <a:pt x="24792" y="31985"/>
                  <a:pt x="24671" y="31985"/>
                  <a:pt x="24549" y="31985"/>
                </a:cubicBezTo>
                <a:cubicBezTo>
                  <a:pt x="24350" y="31963"/>
                  <a:pt x="24152" y="31953"/>
                  <a:pt x="23957" y="31953"/>
                </a:cubicBezTo>
                <a:cubicBezTo>
                  <a:pt x="22812" y="31953"/>
                  <a:pt x="21738" y="32313"/>
                  <a:pt x="20752" y="32806"/>
                </a:cubicBezTo>
                <a:cubicBezTo>
                  <a:pt x="20509" y="32897"/>
                  <a:pt x="20235" y="32958"/>
                  <a:pt x="19992" y="32958"/>
                </a:cubicBezTo>
                <a:cubicBezTo>
                  <a:pt x="18777" y="32958"/>
                  <a:pt x="17561" y="32836"/>
                  <a:pt x="16285" y="32745"/>
                </a:cubicBezTo>
                <a:cubicBezTo>
                  <a:pt x="14250" y="32593"/>
                  <a:pt x="11789" y="31985"/>
                  <a:pt x="10270" y="31682"/>
                </a:cubicBezTo>
                <a:cubicBezTo>
                  <a:pt x="8750" y="31378"/>
                  <a:pt x="7231" y="31013"/>
                  <a:pt x="5712" y="30801"/>
                </a:cubicBezTo>
                <a:lnTo>
                  <a:pt x="5499" y="30709"/>
                </a:lnTo>
                <a:close/>
                <a:moveTo>
                  <a:pt x="55023" y="30770"/>
                </a:moveTo>
                <a:lnTo>
                  <a:pt x="53200" y="31104"/>
                </a:lnTo>
                <a:lnTo>
                  <a:pt x="47276" y="32320"/>
                </a:lnTo>
                <a:cubicBezTo>
                  <a:pt x="46151" y="32532"/>
                  <a:pt x="44693" y="32654"/>
                  <a:pt x="43873" y="32775"/>
                </a:cubicBezTo>
                <a:cubicBezTo>
                  <a:pt x="43022" y="32897"/>
                  <a:pt x="42232" y="32897"/>
                  <a:pt x="41381" y="32958"/>
                </a:cubicBezTo>
                <a:cubicBezTo>
                  <a:pt x="41276" y="32967"/>
                  <a:pt x="41170" y="32971"/>
                  <a:pt x="41062" y="32971"/>
                </a:cubicBezTo>
                <a:cubicBezTo>
                  <a:pt x="40427" y="32971"/>
                  <a:pt x="39766" y="32818"/>
                  <a:pt x="39194" y="32532"/>
                </a:cubicBezTo>
                <a:cubicBezTo>
                  <a:pt x="38520" y="32182"/>
                  <a:pt x="37751" y="31975"/>
                  <a:pt x="36971" y="31975"/>
                </a:cubicBezTo>
                <a:cubicBezTo>
                  <a:pt x="36872" y="31975"/>
                  <a:pt x="36772" y="31979"/>
                  <a:pt x="36672" y="31985"/>
                </a:cubicBezTo>
                <a:cubicBezTo>
                  <a:pt x="36609" y="31989"/>
                  <a:pt x="36546" y="31991"/>
                  <a:pt x="36484" y="31991"/>
                </a:cubicBezTo>
                <a:cubicBezTo>
                  <a:pt x="35589" y="31991"/>
                  <a:pt x="34796" y="31599"/>
                  <a:pt x="34029" y="31287"/>
                </a:cubicBezTo>
                <a:lnTo>
                  <a:pt x="33026" y="30922"/>
                </a:lnTo>
                <a:cubicBezTo>
                  <a:pt x="32956" y="30899"/>
                  <a:pt x="32885" y="30838"/>
                  <a:pt x="32842" y="30770"/>
                </a:cubicBezTo>
                <a:close/>
                <a:moveTo>
                  <a:pt x="31477" y="30928"/>
                </a:moveTo>
                <a:cubicBezTo>
                  <a:pt x="31518" y="30928"/>
                  <a:pt x="31566" y="30951"/>
                  <a:pt x="31629" y="31013"/>
                </a:cubicBezTo>
                <a:lnTo>
                  <a:pt x="34150" y="33748"/>
                </a:lnTo>
                <a:lnTo>
                  <a:pt x="35730" y="35419"/>
                </a:lnTo>
                <a:lnTo>
                  <a:pt x="36551" y="36300"/>
                </a:lnTo>
                <a:lnTo>
                  <a:pt x="36611" y="36421"/>
                </a:lnTo>
                <a:cubicBezTo>
                  <a:pt x="36600" y="36427"/>
                  <a:pt x="36589" y="36429"/>
                  <a:pt x="36578" y="36429"/>
                </a:cubicBezTo>
                <a:cubicBezTo>
                  <a:pt x="36529" y="36429"/>
                  <a:pt x="36484" y="36380"/>
                  <a:pt x="36459" y="36330"/>
                </a:cubicBezTo>
                <a:lnTo>
                  <a:pt x="32631" y="32745"/>
                </a:lnTo>
                <a:lnTo>
                  <a:pt x="31173" y="31439"/>
                </a:lnTo>
                <a:cubicBezTo>
                  <a:pt x="30991" y="31256"/>
                  <a:pt x="31142" y="31135"/>
                  <a:pt x="31264" y="31074"/>
                </a:cubicBezTo>
                <a:cubicBezTo>
                  <a:pt x="31344" y="31014"/>
                  <a:pt x="31398" y="30928"/>
                  <a:pt x="31477" y="30928"/>
                </a:cubicBezTo>
                <a:close/>
                <a:moveTo>
                  <a:pt x="29042" y="30920"/>
                </a:moveTo>
                <a:cubicBezTo>
                  <a:pt x="29117" y="30920"/>
                  <a:pt x="29182" y="30997"/>
                  <a:pt x="29259" y="31074"/>
                </a:cubicBezTo>
                <a:cubicBezTo>
                  <a:pt x="29350" y="31165"/>
                  <a:pt x="29502" y="31256"/>
                  <a:pt x="29319" y="31439"/>
                </a:cubicBezTo>
                <a:lnTo>
                  <a:pt x="26585" y="33991"/>
                </a:lnTo>
                <a:lnTo>
                  <a:pt x="24914" y="35540"/>
                </a:lnTo>
                <a:cubicBezTo>
                  <a:pt x="24610" y="35814"/>
                  <a:pt x="24306" y="36087"/>
                  <a:pt x="24033" y="36391"/>
                </a:cubicBezTo>
                <a:cubicBezTo>
                  <a:pt x="24011" y="36412"/>
                  <a:pt x="23990" y="36434"/>
                  <a:pt x="23947" y="36434"/>
                </a:cubicBezTo>
                <a:cubicBezTo>
                  <a:pt x="23929" y="36434"/>
                  <a:pt x="23908" y="36430"/>
                  <a:pt x="23881" y="36421"/>
                </a:cubicBezTo>
                <a:cubicBezTo>
                  <a:pt x="23881" y="36330"/>
                  <a:pt x="23972" y="36300"/>
                  <a:pt x="24003" y="36269"/>
                </a:cubicBezTo>
                <a:lnTo>
                  <a:pt x="27618" y="32380"/>
                </a:lnTo>
                <a:lnTo>
                  <a:pt x="28894" y="31013"/>
                </a:lnTo>
                <a:cubicBezTo>
                  <a:pt x="28950" y="30946"/>
                  <a:pt x="28998" y="30920"/>
                  <a:pt x="29042" y="30920"/>
                </a:cubicBezTo>
                <a:close/>
                <a:moveTo>
                  <a:pt x="24872" y="33094"/>
                </a:moveTo>
                <a:cubicBezTo>
                  <a:pt x="24975" y="33094"/>
                  <a:pt x="25081" y="33110"/>
                  <a:pt x="25187" y="33140"/>
                </a:cubicBezTo>
                <a:cubicBezTo>
                  <a:pt x="25339" y="33231"/>
                  <a:pt x="25339" y="33262"/>
                  <a:pt x="25218" y="33413"/>
                </a:cubicBezTo>
                <a:lnTo>
                  <a:pt x="23577" y="35206"/>
                </a:lnTo>
                <a:lnTo>
                  <a:pt x="20387" y="38609"/>
                </a:lnTo>
                <a:lnTo>
                  <a:pt x="18807" y="40280"/>
                </a:lnTo>
                <a:lnTo>
                  <a:pt x="15678" y="43683"/>
                </a:lnTo>
                <a:lnTo>
                  <a:pt x="14128" y="45354"/>
                </a:lnTo>
                <a:cubicBezTo>
                  <a:pt x="13490" y="45992"/>
                  <a:pt x="12882" y="46691"/>
                  <a:pt x="12214" y="47359"/>
                </a:cubicBezTo>
                <a:cubicBezTo>
                  <a:pt x="11838" y="47735"/>
                  <a:pt x="12207" y="48275"/>
                  <a:pt x="12619" y="48275"/>
                </a:cubicBezTo>
                <a:cubicBezTo>
                  <a:pt x="12740" y="48275"/>
                  <a:pt x="12864" y="48229"/>
                  <a:pt x="12974" y="48119"/>
                </a:cubicBezTo>
                <a:cubicBezTo>
                  <a:pt x="13672" y="47390"/>
                  <a:pt x="14402" y="46752"/>
                  <a:pt x="15100" y="46113"/>
                </a:cubicBezTo>
                <a:lnTo>
                  <a:pt x="18230" y="43166"/>
                </a:lnTo>
                <a:lnTo>
                  <a:pt x="19870" y="41647"/>
                </a:lnTo>
                <a:lnTo>
                  <a:pt x="23273" y="38518"/>
                </a:lnTo>
                <a:lnTo>
                  <a:pt x="25005" y="36908"/>
                </a:lnTo>
                <a:lnTo>
                  <a:pt x="26919" y="35085"/>
                </a:lnTo>
                <a:cubicBezTo>
                  <a:pt x="26975" y="35040"/>
                  <a:pt x="27018" y="35020"/>
                  <a:pt x="27053" y="35020"/>
                </a:cubicBezTo>
                <a:cubicBezTo>
                  <a:pt x="27112" y="35020"/>
                  <a:pt x="27143" y="35080"/>
                  <a:pt x="27162" y="35176"/>
                </a:cubicBezTo>
                <a:cubicBezTo>
                  <a:pt x="27253" y="35358"/>
                  <a:pt x="27253" y="35571"/>
                  <a:pt x="27193" y="35783"/>
                </a:cubicBezTo>
                <a:cubicBezTo>
                  <a:pt x="26737" y="36968"/>
                  <a:pt x="26464" y="38244"/>
                  <a:pt x="26372" y="39520"/>
                </a:cubicBezTo>
                <a:cubicBezTo>
                  <a:pt x="26312" y="39794"/>
                  <a:pt x="26190" y="40007"/>
                  <a:pt x="26008" y="40219"/>
                </a:cubicBezTo>
                <a:cubicBezTo>
                  <a:pt x="25036" y="41799"/>
                  <a:pt x="23790" y="43227"/>
                  <a:pt x="22362" y="44473"/>
                </a:cubicBezTo>
                <a:cubicBezTo>
                  <a:pt x="20812" y="45901"/>
                  <a:pt x="19050" y="47116"/>
                  <a:pt x="17166" y="48088"/>
                </a:cubicBezTo>
                <a:cubicBezTo>
                  <a:pt x="15465" y="49000"/>
                  <a:pt x="13612" y="49608"/>
                  <a:pt x="11698" y="49911"/>
                </a:cubicBezTo>
                <a:lnTo>
                  <a:pt x="10816" y="49911"/>
                </a:lnTo>
                <a:cubicBezTo>
                  <a:pt x="10421" y="49911"/>
                  <a:pt x="10421" y="49911"/>
                  <a:pt x="10421" y="49516"/>
                </a:cubicBezTo>
                <a:cubicBezTo>
                  <a:pt x="10452" y="48240"/>
                  <a:pt x="10695" y="46964"/>
                  <a:pt x="11120" y="45749"/>
                </a:cubicBezTo>
                <a:cubicBezTo>
                  <a:pt x="11941" y="43531"/>
                  <a:pt x="13065" y="41435"/>
                  <a:pt x="14523" y="39581"/>
                </a:cubicBezTo>
                <a:cubicBezTo>
                  <a:pt x="15890" y="37697"/>
                  <a:pt x="17561" y="36057"/>
                  <a:pt x="19445" y="34750"/>
                </a:cubicBezTo>
                <a:cubicBezTo>
                  <a:pt x="19779" y="34477"/>
                  <a:pt x="20174" y="34295"/>
                  <a:pt x="20509" y="34052"/>
                </a:cubicBezTo>
                <a:cubicBezTo>
                  <a:pt x="20645" y="33983"/>
                  <a:pt x="20799" y="33949"/>
                  <a:pt x="20957" y="33949"/>
                </a:cubicBezTo>
                <a:cubicBezTo>
                  <a:pt x="21010" y="33949"/>
                  <a:pt x="21063" y="33953"/>
                  <a:pt x="21116" y="33960"/>
                </a:cubicBezTo>
                <a:cubicBezTo>
                  <a:pt x="22301" y="33808"/>
                  <a:pt x="23456" y="33535"/>
                  <a:pt x="24580" y="33140"/>
                </a:cubicBezTo>
                <a:cubicBezTo>
                  <a:pt x="24671" y="33110"/>
                  <a:pt x="24770" y="33094"/>
                  <a:pt x="24872" y="33094"/>
                </a:cubicBezTo>
                <a:close/>
                <a:moveTo>
                  <a:pt x="35658" y="33094"/>
                </a:moveTo>
                <a:cubicBezTo>
                  <a:pt x="35761" y="33094"/>
                  <a:pt x="35867" y="33110"/>
                  <a:pt x="35973" y="33140"/>
                </a:cubicBezTo>
                <a:cubicBezTo>
                  <a:pt x="37189" y="33565"/>
                  <a:pt x="38434" y="33869"/>
                  <a:pt x="39741" y="33991"/>
                </a:cubicBezTo>
                <a:cubicBezTo>
                  <a:pt x="39984" y="34021"/>
                  <a:pt x="40257" y="34143"/>
                  <a:pt x="40440" y="34325"/>
                </a:cubicBezTo>
                <a:cubicBezTo>
                  <a:pt x="41776" y="35176"/>
                  <a:pt x="42992" y="36148"/>
                  <a:pt x="44055" y="37302"/>
                </a:cubicBezTo>
                <a:cubicBezTo>
                  <a:pt x="45665" y="38974"/>
                  <a:pt x="47033" y="40857"/>
                  <a:pt x="48126" y="42923"/>
                </a:cubicBezTo>
                <a:cubicBezTo>
                  <a:pt x="48916" y="44382"/>
                  <a:pt x="49524" y="45931"/>
                  <a:pt x="49858" y="47572"/>
                </a:cubicBezTo>
                <a:cubicBezTo>
                  <a:pt x="49980" y="48180"/>
                  <a:pt x="50071" y="48818"/>
                  <a:pt x="50101" y="49456"/>
                </a:cubicBezTo>
                <a:cubicBezTo>
                  <a:pt x="50101" y="49844"/>
                  <a:pt x="50101" y="49922"/>
                  <a:pt x="49883" y="49922"/>
                </a:cubicBezTo>
                <a:cubicBezTo>
                  <a:pt x="49829" y="49922"/>
                  <a:pt x="49761" y="49917"/>
                  <a:pt x="49676" y="49911"/>
                </a:cubicBezTo>
                <a:cubicBezTo>
                  <a:pt x="48400" y="49851"/>
                  <a:pt x="47124" y="49608"/>
                  <a:pt x="45908" y="49182"/>
                </a:cubicBezTo>
                <a:cubicBezTo>
                  <a:pt x="43690" y="48392"/>
                  <a:pt x="41594" y="47238"/>
                  <a:pt x="39710" y="45810"/>
                </a:cubicBezTo>
                <a:cubicBezTo>
                  <a:pt x="37887" y="44412"/>
                  <a:pt x="36247" y="42771"/>
                  <a:pt x="34910" y="40888"/>
                </a:cubicBezTo>
                <a:lnTo>
                  <a:pt x="34241" y="39824"/>
                </a:lnTo>
                <a:cubicBezTo>
                  <a:pt x="34181" y="39642"/>
                  <a:pt x="34120" y="39429"/>
                  <a:pt x="34090" y="39217"/>
                </a:cubicBezTo>
                <a:cubicBezTo>
                  <a:pt x="34029" y="38032"/>
                  <a:pt x="33755" y="36877"/>
                  <a:pt x="33300" y="35783"/>
                </a:cubicBezTo>
                <a:cubicBezTo>
                  <a:pt x="33239" y="35540"/>
                  <a:pt x="33269" y="35328"/>
                  <a:pt x="33330" y="35115"/>
                </a:cubicBezTo>
                <a:cubicBezTo>
                  <a:pt x="33372" y="35044"/>
                  <a:pt x="33402" y="35020"/>
                  <a:pt x="33433" y="35020"/>
                </a:cubicBezTo>
                <a:cubicBezTo>
                  <a:pt x="33469" y="35020"/>
                  <a:pt x="33508" y="35052"/>
                  <a:pt x="33573" y="35085"/>
                </a:cubicBezTo>
                <a:lnTo>
                  <a:pt x="34515" y="35966"/>
                </a:lnTo>
                <a:lnTo>
                  <a:pt x="37097" y="38396"/>
                </a:lnTo>
                <a:lnTo>
                  <a:pt x="40926" y="41921"/>
                </a:lnTo>
                <a:lnTo>
                  <a:pt x="42597" y="43470"/>
                </a:lnTo>
                <a:lnTo>
                  <a:pt x="46000" y="46630"/>
                </a:lnTo>
                <a:lnTo>
                  <a:pt x="47458" y="48088"/>
                </a:lnTo>
                <a:cubicBezTo>
                  <a:pt x="47574" y="48205"/>
                  <a:pt x="47724" y="48261"/>
                  <a:pt x="47871" y="48261"/>
                </a:cubicBezTo>
                <a:cubicBezTo>
                  <a:pt x="48070" y="48261"/>
                  <a:pt x="48265" y="48159"/>
                  <a:pt x="48369" y="47967"/>
                </a:cubicBezTo>
                <a:cubicBezTo>
                  <a:pt x="48491" y="47754"/>
                  <a:pt x="48461" y="47481"/>
                  <a:pt x="48278" y="47329"/>
                </a:cubicBezTo>
                <a:lnTo>
                  <a:pt x="47306" y="46326"/>
                </a:lnTo>
                <a:cubicBezTo>
                  <a:pt x="46303" y="45232"/>
                  <a:pt x="45240" y="44139"/>
                  <a:pt x="44207" y="42984"/>
                </a:cubicBezTo>
                <a:lnTo>
                  <a:pt x="41503" y="40098"/>
                </a:lnTo>
                <a:lnTo>
                  <a:pt x="38890" y="37302"/>
                </a:lnTo>
                <a:lnTo>
                  <a:pt x="36156" y="34416"/>
                </a:lnTo>
                <a:cubicBezTo>
                  <a:pt x="35882" y="34052"/>
                  <a:pt x="35578" y="33717"/>
                  <a:pt x="35274" y="33413"/>
                </a:cubicBezTo>
                <a:cubicBezTo>
                  <a:pt x="35123" y="33262"/>
                  <a:pt x="35214" y="33231"/>
                  <a:pt x="35366" y="33140"/>
                </a:cubicBezTo>
                <a:cubicBezTo>
                  <a:pt x="35457" y="33110"/>
                  <a:pt x="35556" y="33094"/>
                  <a:pt x="35658" y="33094"/>
                </a:cubicBezTo>
                <a:close/>
                <a:moveTo>
                  <a:pt x="29593" y="32654"/>
                </a:moveTo>
                <a:lnTo>
                  <a:pt x="29593" y="54924"/>
                </a:lnTo>
                <a:cubicBezTo>
                  <a:pt x="29471" y="54226"/>
                  <a:pt x="29350" y="53618"/>
                  <a:pt x="29259" y="53010"/>
                </a:cubicBezTo>
                <a:cubicBezTo>
                  <a:pt x="28833" y="51035"/>
                  <a:pt x="28408" y="49061"/>
                  <a:pt x="28043" y="47086"/>
                </a:cubicBezTo>
                <a:cubicBezTo>
                  <a:pt x="27800" y="45931"/>
                  <a:pt x="27618" y="44473"/>
                  <a:pt x="27527" y="43683"/>
                </a:cubicBezTo>
                <a:cubicBezTo>
                  <a:pt x="27466" y="42863"/>
                  <a:pt x="27436" y="42042"/>
                  <a:pt x="27345" y="41191"/>
                </a:cubicBezTo>
                <a:cubicBezTo>
                  <a:pt x="27284" y="40462"/>
                  <a:pt x="27436" y="39703"/>
                  <a:pt x="27770" y="39034"/>
                </a:cubicBezTo>
                <a:cubicBezTo>
                  <a:pt x="28165" y="38244"/>
                  <a:pt x="28378" y="37363"/>
                  <a:pt x="28378" y="36482"/>
                </a:cubicBezTo>
                <a:cubicBezTo>
                  <a:pt x="28256" y="35510"/>
                  <a:pt x="28712" y="34720"/>
                  <a:pt x="29016" y="33839"/>
                </a:cubicBezTo>
                <a:lnTo>
                  <a:pt x="29441" y="32836"/>
                </a:lnTo>
                <a:cubicBezTo>
                  <a:pt x="29471" y="32775"/>
                  <a:pt x="29471" y="32684"/>
                  <a:pt x="29593" y="32654"/>
                </a:cubicBezTo>
                <a:close/>
                <a:moveTo>
                  <a:pt x="30899" y="32654"/>
                </a:moveTo>
                <a:cubicBezTo>
                  <a:pt x="31021" y="32654"/>
                  <a:pt x="31021" y="32715"/>
                  <a:pt x="31021" y="32775"/>
                </a:cubicBezTo>
                <a:cubicBezTo>
                  <a:pt x="31416" y="33626"/>
                  <a:pt x="31780" y="34507"/>
                  <a:pt x="32145" y="35388"/>
                </a:cubicBezTo>
                <a:cubicBezTo>
                  <a:pt x="32175" y="35540"/>
                  <a:pt x="32175" y="35662"/>
                  <a:pt x="32175" y="35814"/>
                </a:cubicBezTo>
                <a:cubicBezTo>
                  <a:pt x="32024" y="37120"/>
                  <a:pt x="32419" y="38396"/>
                  <a:pt x="32965" y="39612"/>
                </a:cubicBezTo>
                <a:cubicBezTo>
                  <a:pt x="33087" y="39855"/>
                  <a:pt x="33148" y="40098"/>
                  <a:pt x="33148" y="40371"/>
                </a:cubicBezTo>
                <a:cubicBezTo>
                  <a:pt x="33148" y="41586"/>
                  <a:pt x="33026" y="42802"/>
                  <a:pt x="32935" y="44017"/>
                </a:cubicBezTo>
                <a:cubicBezTo>
                  <a:pt x="32783" y="46053"/>
                  <a:pt x="32175" y="48574"/>
                  <a:pt x="31872" y="50094"/>
                </a:cubicBezTo>
                <a:cubicBezTo>
                  <a:pt x="31568" y="51613"/>
                  <a:pt x="31203" y="53071"/>
                  <a:pt x="30991" y="54651"/>
                </a:cubicBezTo>
                <a:cubicBezTo>
                  <a:pt x="30960" y="54742"/>
                  <a:pt x="30930" y="54803"/>
                  <a:pt x="30899" y="54924"/>
                </a:cubicBezTo>
                <a:lnTo>
                  <a:pt x="30899" y="32654"/>
                </a:lnTo>
                <a:close/>
                <a:moveTo>
                  <a:pt x="30277" y="0"/>
                </a:moveTo>
                <a:cubicBezTo>
                  <a:pt x="30011" y="0"/>
                  <a:pt x="29745" y="129"/>
                  <a:pt x="29593" y="387"/>
                </a:cubicBezTo>
                <a:cubicBezTo>
                  <a:pt x="29411" y="661"/>
                  <a:pt x="29289" y="965"/>
                  <a:pt x="29198" y="1299"/>
                </a:cubicBezTo>
                <a:cubicBezTo>
                  <a:pt x="29046" y="2089"/>
                  <a:pt x="28955" y="2909"/>
                  <a:pt x="28803" y="3730"/>
                </a:cubicBezTo>
                <a:cubicBezTo>
                  <a:pt x="28286" y="6494"/>
                  <a:pt x="27770" y="9229"/>
                  <a:pt x="27162" y="11963"/>
                </a:cubicBezTo>
                <a:cubicBezTo>
                  <a:pt x="26707" y="14029"/>
                  <a:pt x="26433" y="16156"/>
                  <a:pt x="26372" y="18313"/>
                </a:cubicBezTo>
                <a:cubicBezTo>
                  <a:pt x="26372" y="18344"/>
                  <a:pt x="26403" y="18404"/>
                  <a:pt x="26281" y="18465"/>
                </a:cubicBezTo>
                <a:lnTo>
                  <a:pt x="26220" y="18344"/>
                </a:lnTo>
                <a:cubicBezTo>
                  <a:pt x="25066" y="16764"/>
                  <a:pt x="23699" y="15336"/>
                  <a:pt x="22180" y="14120"/>
                </a:cubicBezTo>
                <a:cubicBezTo>
                  <a:pt x="20053" y="12358"/>
                  <a:pt x="17653" y="10961"/>
                  <a:pt x="15070" y="10019"/>
                </a:cubicBezTo>
                <a:cubicBezTo>
                  <a:pt x="13702" y="9482"/>
                  <a:pt x="12215" y="9182"/>
                  <a:pt x="10735" y="9182"/>
                </a:cubicBezTo>
                <a:cubicBezTo>
                  <a:pt x="10539" y="9182"/>
                  <a:pt x="10343" y="9188"/>
                  <a:pt x="10148" y="9198"/>
                </a:cubicBezTo>
                <a:cubicBezTo>
                  <a:pt x="9753" y="9198"/>
                  <a:pt x="9419" y="9502"/>
                  <a:pt x="9388" y="9897"/>
                </a:cubicBezTo>
                <a:cubicBezTo>
                  <a:pt x="9328" y="10535"/>
                  <a:pt x="9358" y="11204"/>
                  <a:pt x="9419" y="11842"/>
                </a:cubicBezTo>
                <a:cubicBezTo>
                  <a:pt x="9723" y="13817"/>
                  <a:pt x="10391" y="15700"/>
                  <a:pt x="11303" y="17463"/>
                </a:cubicBezTo>
                <a:cubicBezTo>
                  <a:pt x="12184" y="19164"/>
                  <a:pt x="13247" y="20744"/>
                  <a:pt x="14462" y="22202"/>
                </a:cubicBezTo>
                <a:cubicBezTo>
                  <a:pt x="15465" y="23387"/>
                  <a:pt x="16559" y="24481"/>
                  <a:pt x="17774" y="25453"/>
                </a:cubicBezTo>
                <a:lnTo>
                  <a:pt x="18686" y="26152"/>
                </a:lnTo>
                <a:lnTo>
                  <a:pt x="16528" y="26304"/>
                </a:lnTo>
                <a:cubicBezTo>
                  <a:pt x="15495" y="26395"/>
                  <a:pt x="14493" y="26547"/>
                  <a:pt x="13520" y="26699"/>
                </a:cubicBezTo>
                <a:lnTo>
                  <a:pt x="10482" y="27337"/>
                </a:lnTo>
                <a:cubicBezTo>
                  <a:pt x="8325" y="27762"/>
                  <a:pt x="6198" y="28218"/>
                  <a:pt x="3980" y="28552"/>
                </a:cubicBezTo>
                <a:cubicBezTo>
                  <a:pt x="3433" y="28704"/>
                  <a:pt x="2887" y="28826"/>
                  <a:pt x="2309" y="28886"/>
                </a:cubicBezTo>
                <a:cubicBezTo>
                  <a:pt x="1702" y="28947"/>
                  <a:pt x="1124" y="29099"/>
                  <a:pt x="577" y="29373"/>
                </a:cubicBezTo>
                <a:cubicBezTo>
                  <a:pt x="0" y="29676"/>
                  <a:pt x="0" y="30466"/>
                  <a:pt x="577" y="30740"/>
                </a:cubicBezTo>
                <a:cubicBezTo>
                  <a:pt x="851" y="30892"/>
                  <a:pt x="1155" y="31044"/>
                  <a:pt x="1489" y="31135"/>
                </a:cubicBezTo>
                <a:lnTo>
                  <a:pt x="2552" y="31287"/>
                </a:lnTo>
                <a:lnTo>
                  <a:pt x="6836" y="32077"/>
                </a:lnTo>
                <a:cubicBezTo>
                  <a:pt x="9480" y="32593"/>
                  <a:pt x="12153" y="33262"/>
                  <a:pt x="14857" y="33657"/>
                </a:cubicBezTo>
                <a:cubicBezTo>
                  <a:pt x="15769" y="33778"/>
                  <a:pt x="16680" y="33839"/>
                  <a:pt x="17592" y="33900"/>
                </a:cubicBezTo>
                <a:lnTo>
                  <a:pt x="18686" y="33991"/>
                </a:lnTo>
                <a:lnTo>
                  <a:pt x="18534" y="34112"/>
                </a:lnTo>
                <a:cubicBezTo>
                  <a:pt x="16954" y="35236"/>
                  <a:pt x="15526" y="36604"/>
                  <a:pt x="14310" y="38123"/>
                </a:cubicBezTo>
                <a:cubicBezTo>
                  <a:pt x="12548" y="40250"/>
                  <a:pt x="11151" y="42650"/>
                  <a:pt x="10178" y="45263"/>
                </a:cubicBezTo>
                <a:cubicBezTo>
                  <a:pt x="9571" y="46843"/>
                  <a:pt x="9297" y="48514"/>
                  <a:pt x="9388" y="50215"/>
                </a:cubicBezTo>
                <a:cubicBezTo>
                  <a:pt x="9388" y="50610"/>
                  <a:pt x="9692" y="50914"/>
                  <a:pt x="10118" y="50975"/>
                </a:cubicBezTo>
                <a:cubicBezTo>
                  <a:pt x="10252" y="50980"/>
                  <a:pt x="10387" y="50983"/>
                  <a:pt x="10521" y="50983"/>
                </a:cubicBezTo>
                <a:cubicBezTo>
                  <a:pt x="11146" y="50983"/>
                  <a:pt x="11771" y="50928"/>
                  <a:pt x="12396" y="50853"/>
                </a:cubicBezTo>
                <a:cubicBezTo>
                  <a:pt x="14219" y="50519"/>
                  <a:pt x="16012" y="49911"/>
                  <a:pt x="17653" y="49030"/>
                </a:cubicBezTo>
                <a:cubicBezTo>
                  <a:pt x="19354" y="48149"/>
                  <a:pt x="20903" y="47086"/>
                  <a:pt x="22362" y="45870"/>
                </a:cubicBezTo>
                <a:cubicBezTo>
                  <a:pt x="23577" y="44898"/>
                  <a:pt x="24671" y="43774"/>
                  <a:pt x="25643" y="42559"/>
                </a:cubicBezTo>
                <a:lnTo>
                  <a:pt x="26372" y="41647"/>
                </a:lnTo>
                <a:lnTo>
                  <a:pt x="26372" y="41647"/>
                </a:lnTo>
                <a:cubicBezTo>
                  <a:pt x="26342" y="42224"/>
                  <a:pt x="26403" y="42802"/>
                  <a:pt x="26464" y="43379"/>
                </a:cubicBezTo>
                <a:cubicBezTo>
                  <a:pt x="26555" y="44199"/>
                  <a:pt x="26615" y="45050"/>
                  <a:pt x="26737" y="45870"/>
                </a:cubicBezTo>
                <a:cubicBezTo>
                  <a:pt x="26980" y="47481"/>
                  <a:pt x="27466" y="49334"/>
                  <a:pt x="27679" y="50610"/>
                </a:cubicBezTo>
                <a:cubicBezTo>
                  <a:pt x="27922" y="51917"/>
                  <a:pt x="28226" y="53102"/>
                  <a:pt x="28438" y="54530"/>
                </a:cubicBezTo>
                <a:cubicBezTo>
                  <a:pt x="28681" y="55988"/>
                  <a:pt x="28955" y="57446"/>
                  <a:pt x="29259" y="58905"/>
                </a:cubicBezTo>
                <a:cubicBezTo>
                  <a:pt x="29259" y="59421"/>
                  <a:pt x="29532" y="59877"/>
                  <a:pt x="29958" y="60150"/>
                </a:cubicBezTo>
                <a:lnTo>
                  <a:pt x="30535" y="60120"/>
                </a:lnTo>
                <a:cubicBezTo>
                  <a:pt x="30960" y="59816"/>
                  <a:pt x="31234" y="59360"/>
                  <a:pt x="31294" y="58874"/>
                </a:cubicBezTo>
                <a:cubicBezTo>
                  <a:pt x="31598" y="57416"/>
                  <a:pt x="31902" y="55836"/>
                  <a:pt x="32084" y="54499"/>
                </a:cubicBezTo>
                <a:cubicBezTo>
                  <a:pt x="32267" y="53162"/>
                  <a:pt x="32570" y="52190"/>
                  <a:pt x="32844" y="50580"/>
                </a:cubicBezTo>
                <a:cubicBezTo>
                  <a:pt x="33117" y="49000"/>
                  <a:pt x="33543" y="47420"/>
                  <a:pt x="33755" y="45840"/>
                </a:cubicBezTo>
                <a:cubicBezTo>
                  <a:pt x="33907" y="44989"/>
                  <a:pt x="34029" y="43865"/>
                  <a:pt x="34059" y="43318"/>
                </a:cubicBezTo>
                <a:cubicBezTo>
                  <a:pt x="34090" y="42802"/>
                  <a:pt x="34150" y="42224"/>
                  <a:pt x="34211" y="41647"/>
                </a:cubicBezTo>
                <a:lnTo>
                  <a:pt x="34667" y="42316"/>
                </a:lnTo>
                <a:cubicBezTo>
                  <a:pt x="35700" y="43592"/>
                  <a:pt x="36854" y="44777"/>
                  <a:pt x="38130" y="45840"/>
                </a:cubicBezTo>
                <a:cubicBezTo>
                  <a:pt x="39589" y="47055"/>
                  <a:pt x="41169" y="48119"/>
                  <a:pt x="42840" y="49000"/>
                </a:cubicBezTo>
                <a:cubicBezTo>
                  <a:pt x="44602" y="49911"/>
                  <a:pt x="46486" y="50549"/>
                  <a:pt x="48461" y="50853"/>
                </a:cubicBezTo>
                <a:cubicBezTo>
                  <a:pt x="48873" y="50912"/>
                  <a:pt x="49297" y="50946"/>
                  <a:pt x="49726" y="50946"/>
                </a:cubicBezTo>
                <a:cubicBezTo>
                  <a:pt x="49962" y="50946"/>
                  <a:pt x="50199" y="50935"/>
                  <a:pt x="50435" y="50914"/>
                </a:cubicBezTo>
                <a:cubicBezTo>
                  <a:pt x="50830" y="50884"/>
                  <a:pt x="51134" y="50549"/>
                  <a:pt x="51165" y="50154"/>
                </a:cubicBezTo>
                <a:cubicBezTo>
                  <a:pt x="51195" y="48453"/>
                  <a:pt x="50922" y="46782"/>
                  <a:pt x="50314" y="45202"/>
                </a:cubicBezTo>
                <a:cubicBezTo>
                  <a:pt x="49342" y="42619"/>
                  <a:pt x="47974" y="40219"/>
                  <a:pt x="46212" y="38092"/>
                </a:cubicBezTo>
                <a:cubicBezTo>
                  <a:pt x="44997" y="36573"/>
                  <a:pt x="43539" y="35206"/>
                  <a:pt x="41959" y="34052"/>
                </a:cubicBezTo>
                <a:cubicBezTo>
                  <a:pt x="41928" y="34052"/>
                  <a:pt x="41837" y="34052"/>
                  <a:pt x="41898" y="33991"/>
                </a:cubicBezTo>
                <a:cubicBezTo>
                  <a:pt x="41911" y="33952"/>
                  <a:pt x="41930" y="33941"/>
                  <a:pt x="41951" y="33941"/>
                </a:cubicBezTo>
                <a:cubicBezTo>
                  <a:pt x="41980" y="33941"/>
                  <a:pt x="42015" y="33960"/>
                  <a:pt x="42050" y="33960"/>
                </a:cubicBezTo>
                <a:cubicBezTo>
                  <a:pt x="44511" y="33808"/>
                  <a:pt x="46972" y="33474"/>
                  <a:pt x="49372" y="32927"/>
                </a:cubicBezTo>
                <a:cubicBezTo>
                  <a:pt x="51408" y="32472"/>
                  <a:pt x="53474" y="32046"/>
                  <a:pt x="55509" y="31712"/>
                </a:cubicBezTo>
                <a:lnTo>
                  <a:pt x="57758" y="31287"/>
                </a:lnTo>
                <a:lnTo>
                  <a:pt x="58791" y="31135"/>
                </a:lnTo>
                <a:lnTo>
                  <a:pt x="59733" y="30831"/>
                </a:lnTo>
                <a:cubicBezTo>
                  <a:pt x="59976" y="30740"/>
                  <a:pt x="60188" y="30558"/>
                  <a:pt x="60340" y="30345"/>
                </a:cubicBezTo>
                <a:lnTo>
                  <a:pt x="60340" y="29737"/>
                </a:lnTo>
                <a:cubicBezTo>
                  <a:pt x="60036" y="29342"/>
                  <a:pt x="59581" y="29069"/>
                  <a:pt x="59064" y="29008"/>
                </a:cubicBezTo>
                <a:cubicBezTo>
                  <a:pt x="58244" y="28826"/>
                  <a:pt x="57423" y="28704"/>
                  <a:pt x="56573" y="28552"/>
                </a:cubicBezTo>
                <a:cubicBezTo>
                  <a:pt x="54385" y="28188"/>
                  <a:pt x="52137" y="27762"/>
                  <a:pt x="49949" y="27307"/>
                </a:cubicBezTo>
                <a:cubicBezTo>
                  <a:pt x="47610" y="26729"/>
                  <a:pt x="45240" y="26365"/>
                  <a:pt x="42840" y="26152"/>
                </a:cubicBezTo>
                <a:lnTo>
                  <a:pt x="41898" y="26152"/>
                </a:lnTo>
                <a:cubicBezTo>
                  <a:pt x="41898" y="26091"/>
                  <a:pt x="41959" y="26061"/>
                  <a:pt x="41989" y="26000"/>
                </a:cubicBezTo>
                <a:cubicBezTo>
                  <a:pt x="43569" y="24846"/>
                  <a:pt x="44997" y="23509"/>
                  <a:pt x="46212" y="22020"/>
                </a:cubicBezTo>
                <a:cubicBezTo>
                  <a:pt x="47974" y="19924"/>
                  <a:pt x="49372" y="17523"/>
                  <a:pt x="50284" y="14971"/>
                </a:cubicBezTo>
                <a:cubicBezTo>
                  <a:pt x="50922" y="13361"/>
                  <a:pt x="51225" y="11659"/>
                  <a:pt x="51165" y="9958"/>
                </a:cubicBezTo>
                <a:cubicBezTo>
                  <a:pt x="51134" y="9563"/>
                  <a:pt x="50830" y="9229"/>
                  <a:pt x="50435" y="9198"/>
                </a:cubicBezTo>
                <a:cubicBezTo>
                  <a:pt x="50215" y="9181"/>
                  <a:pt x="49994" y="9174"/>
                  <a:pt x="49774" y="9174"/>
                </a:cubicBezTo>
                <a:cubicBezTo>
                  <a:pt x="49204" y="9174"/>
                  <a:pt x="48635" y="9224"/>
                  <a:pt x="48066" y="9290"/>
                </a:cubicBezTo>
                <a:cubicBezTo>
                  <a:pt x="46273" y="9624"/>
                  <a:pt x="44511" y="10231"/>
                  <a:pt x="42870" y="11113"/>
                </a:cubicBezTo>
                <a:cubicBezTo>
                  <a:pt x="41169" y="11994"/>
                  <a:pt x="39589" y="13027"/>
                  <a:pt x="38130" y="14272"/>
                </a:cubicBezTo>
                <a:cubicBezTo>
                  <a:pt x="36702" y="15457"/>
                  <a:pt x="35426" y="16794"/>
                  <a:pt x="34333" y="18313"/>
                </a:cubicBezTo>
                <a:cubicBezTo>
                  <a:pt x="34309" y="18360"/>
                  <a:pt x="34268" y="18424"/>
                  <a:pt x="34209" y="18424"/>
                </a:cubicBezTo>
                <a:cubicBezTo>
                  <a:pt x="34191" y="18424"/>
                  <a:pt x="34172" y="18419"/>
                  <a:pt x="34150" y="18404"/>
                </a:cubicBezTo>
                <a:cubicBezTo>
                  <a:pt x="34120" y="17706"/>
                  <a:pt x="34090" y="17007"/>
                  <a:pt x="33998" y="16338"/>
                </a:cubicBezTo>
                <a:cubicBezTo>
                  <a:pt x="33907" y="15336"/>
                  <a:pt x="33786" y="14333"/>
                  <a:pt x="33603" y="13361"/>
                </a:cubicBezTo>
                <a:cubicBezTo>
                  <a:pt x="33421" y="12328"/>
                  <a:pt x="33178" y="11356"/>
                  <a:pt x="32996" y="10323"/>
                </a:cubicBezTo>
                <a:cubicBezTo>
                  <a:pt x="32570" y="8165"/>
                  <a:pt x="32145" y="6039"/>
                  <a:pt x="31780" y="3912"/>
                </a:cubicBezTo>
                <a:cubicBezTo>
                  <a:pt x="31629" y="3304"/>
                  <a:pt x="31537" y="2727"/>
                  <a:pt x="31446" y="2119"/>
                </a:cubicBezTo>
                <a:cubicBezTo>
                  <a:pt x="31386" y="1512"/>
                  <a:pt x="31234" y="904"/>
                  <a:pt x="30960" y="387"/>
                </a:cubicBezTo>
                <a:cubicBezTo>
                  <a:pt x="30808" y="129"/>
                  <a:pt x="30542" y="0"/>
                  <a:pt x="30277" y="0"/>
                </a:cubicBez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1" name="Google Shape;3464;p44"/>
          <p:cNvSpPr/>
          <p:nvPr/>
        </p:nvSpPr>
        <p:spPr>
          <a:xfrm rot="10800000">
            <a:off x="7899729" y="1110008"/>
            <a:ext cx="401569" cy="400305"/>
          </a:xfrm>
          <a:custGeom>
            <a:avLst/>
            <a:gdLst/>
            <a:ahLst/>
            <a:cxnLst/>
            <a:rect l="l" t="t" r="r" b="b"/>
            <a:pathLst>
              <a:path w="60341" h="60151" extrusionOk="0">
                <a:moveTo>
                  <a:pt x="10621" y="10242"/>
                </a:moveTo>
                <a:cubicBezTo>
                  <a:pt x="10672" y="10242"/>
                  <a:pt x="10736" y="10249"/>
                  <a:pt x="10816" y="10262"/>
                </a:cubicBezTo>
                <a:cubicBezTo>
                  <a:pt x="12093" y="10292"/>
                  <a:pt x="13369" y="10535"/>
                  <a:pt x="14584" y="10961"/>
                </a:cubicBezTo>
                <a:cubicBezTo>
                  <a:pt x="16802" y="11751"/>
                  <a:pt x="18898" y="12905"/>
                  <a:pt x="20782" y="14363"/>
                </a:cubicBezTo>
                <a:cubicBezTo>
                  <a:pt x="22635" y="15731"/>
                  <a:pt x="24276" y="17402"/>
                  <a:pt x="25613" y="19285"/>
                </a:cubicBezTo>
                <a:cubicBezTo>
                  <a:pt x="25856" y="19620"/>
                  <a:pt x="26069" y="19984"/>
                  <a:pt x="26281" y="20319"/>
                </a:cubicBezTo>
                <a:cubicBezTo>
                  <a:pt x="26372" y="20501"/>
                  <a:pt x="26403" y="20713"/>
                  <a:pt x="26403" y="20926"/>
                </a:cubicBezTo>
                <a:cubicBezTo>
                  <a:pt x="26524" y="22111"/>
                  <a:pt x="26798" y="23266"/>
                  <a:pt x="27193" y="24390"/>
                </a:cubicBezTo>
                <a:cubicBezTo>
                  <a:pt x="27253" y="24602"/>
                  <a:pt x="27253" y="24815"/>
                  <a:pt x="27162" y="25028"/>
                </a:cubicBezTo>
                <a:cubicBezTo>
                  <a:pt x="27145" y="25096"/>
                  <a:pt x="27109" y="25136"/>
                  <a:pt x="27059" y="25136"/>
                </a:cubicBezTo>
                <a:cubicBezTo>
                  <a:pt x="27020" y="25136"/>
                  <a:pt x="26973" y="25112"/>
                  <a:pt x="26919" y="25058"/>
                </a:cubicBezTo>
                <a:lnTo>
                  <a:pt x="25977" y="24177"/>
                </a:lnTo>
                <a:lnTo>
                  <a:pt x="23425" y="21807"/>
                </a:lnTo>
                <a:lnTo>
                  <a:pt x="19567" y="18222"/>
                </a:lnTo>
                <a:lnTo>
                  <a:pt x="17804" y="16581"/>
                </a:lnTo>
                <a:lnTo>
                  <a:pt x="14523" y="13513"/>
                </a:lnTo>
                <a:lnTo>
                  <a:pt x="13034" y="12085"/>
                </a:lnTo>
                <a:cubicBezTo>
                  <a:pt x="12928" y="11963"/>
                  <a:pt x="12776" y="11902"/>
                  <a:pt x="12628" y="11902"/>
                </a:cubicBezTo>
                <a:cubicBezTo>
                  <a:pt x="12480" y="11902"/>
                  <a:pt x="12336" y="11963"/>
                  <a:pt x="12244" y="12085"/>
                </a:cubicBezTo>
                <a:cubicBezTo>
                  <a:pt x="12001" y="12267"/>
                  <a:pt x="12001" y="12632"/>
                  <a:pt x="12244" y="12844"/>
                </a:cubicBezTo>
                <a:lnTo>
                  <a:pt x="13217" y="13817"/>
                </a:lnTo>
                <a:lnTo>
                  <a:pt x="16346" y="17128"/>
                </a:lnTo>
                <a:lnTo>
                  <a:pt x="18989" y="19984"/>
                </a:lnTo>
                <a:lnTo>
                  <a:pt x="22331" y="23569"/>
                </a:lnTo>
                <a:lnTo>
                  <a:pt x="25005" y="26425"/>
                </a:lnTo>
                <a:lnTo>
                  <a:pt x="25187" y="26669"/>
                </a:lnTo>
                <a:cubicBezTo>
                  <a:pt x="25370" y="26881"/>
                  <a:pt x="25370" y="26881"/>
                  <a:pt x="25096" y="26972"/>
                </a:cubicBezTo>
                <a:cubicBezTo>
                  <a:pt x="25020" y="27003"/>
                  <a:pt x="24937" y="27018"/>
                  <a:pt x="24853" y="27018"/>
                </a:cubicBezTo>
                <a:cubicBezTo>
                  <a:pt x="24770" y="27018"/>
                  <a:pt x="24686" y="27003"/>
                  <a:pt x="24610" y="26972"/>
                </a:cubicBezTo>
                <a:cubicBezTo>
                  <a:pt x="23577" y="26608"/>
                  <a:pt x="22544" y="26365"/>
                  <a:pt x="21450" y="26213"/>
                </a:cubicBezTo>
                <a:lnTo>
                  <a:pt x="21055" y="26213"/>
                </a:lnTo>
                <a:cubicBezTo>
                  <a:pt x="20387" y="26152"/>
                  <a:pt x="19901" y="25696"/>
                  <a:pt x="19415" y="25392"/>
                </a:cubicBezTo>
                <a:cubicBezTo>
                  <a:pt x="18169" y="24542"/>
                  <a:pt x="17015" y="23539"/>
                  <a:pt x="16042" y="22415"/>
                </a:cubicBezTo>
                <a:cubicBezTo>
                  <a:pt x="14614" y="20865"/>
                  <a:pt x="13399" y="19134"/>
                  <a:pt x="12427" y="17280"/>
                </a:cubicBezTo>
                <a:cubicBezTo>
                  <a:pt x="11606" y="15791"/>
                  <a:pt x="10999" y="14212"/>
                  <a:pt x="10634" y="12571"/>
                </a:cubicBezTo>
                <a:cubicBezTo>
                  <a:pt x="10513" y="11933"/>
                  <a:pt x="10452" y="11325"/>
                  <a:pt x="10421" y="10718"/>
                </a:cubicBezTo>
                <a:cubicBezTo>
                  <a:pt x="10421" y="10355"/>
                  <a:pt x="10421" y="10242"/>
                  <a:pt x="10621" y="10242"/>
                </a:cubicBezTo>
                <a:close/>
                <a:moveTo>
                  <a:pt x="49645" y="10262"/>
                </a:moveTo>
                <a:cubicBezTo>
                  <a:pt x="50101" y="10262"/>
                  <a:pt x="50101" y="10262"/>
                  <a:pt x="50101" y="10657"/>
                </a:cubicBezTo>
                <a:cubicBezTo>
                  <a:pt x="50040" y="11933"/>
                  <a:pt x="49797" y="13179"/>
                  <a:pt x="49372" y="14394"/>
                </a:cubicBezTo>
                <a:cubicBezTo>
                  <a:pt x="48582" y="16612"/>
                  <a:pt x="47428" y="18708"/>
                  <a:pt x="46000" y="20592"/>
                </a:cubicBezTo>
                <a:cubicBezTo>
                  <a:pt x="44632" y="22445"/>
                  <a:pt x="42961" y="24086"/>
                  <a:pt x="41047" y="25392"/>
                </a:cubicBezTo>
                <a:cubicBezTo>
                  <a:pt x="40713" y="25666"/>
                  <a:pt x="40348" y="25848"/>
                  <a:pt x="39984" y="26091"/>
                </a:cubicBezTo>
                <a:cubicBezTo>
                  <a:pt x="39802" y="26182"/>
                  <a:pt x="39589" y="26213"/>
                  <a:pt x="39376" y="26213"/>
                </a:cubicBezTo>
                <a:cubicBezTo>
                  <a:pt x="38222" y="26334"/>
                  <a:pt x="37067" y="26608"/>
                  <a:pt x="35973" y="27003"/>
                </a:cubicBezTo>
                <a:lnTo>
                  <a:pt x="35700" y="27063"/>
                </a:lnTo>
                <a:cubicBezTo>
                  <a:pt x="35669" y="27069"/>
                  <a:pt x="35639" y="27071"/>
                  <a:pt x="35609" y="27071"/>
                </a:cubicBezTo>
                <a:cubicBezTo>
                  <a:pt x="35458" y="27071"/>
                  <a:pt x="35315" y="27008"/>
                  <a:pt x="35214" y="26881"/>
                </a:cubicBezTo>
                <a:cubicBezTo>
                  <a:pt x="35123" y="26820"/>
                  <a:pt x="35335" y="26669"/>
                  <a:pt x="35426" y="26577"/>
                </a:cubicBezTo>
                <a:lnTo>
                  <a:pt x="36885" y="24997"/>
                </a:lnTo>
                <a:cubicBezTo>
                  <a:pt x="38130" y="23661"/>
                  <a:pt x="39680" y="21990"/>
                  <a:pt x="40591" y="21048"/>
                </a:cubicBezTo>
                <a:cubicBezTo>
                  <a:pt x="41503" y="20075"/>
                  <a:pt x="42384" y="19134"/>
                  <a:pt x="43265" y="18161"/>
                </a:cubicBezTo>
                <a:lnTo>
                  <a:pt x="46668" y="14546"/>
                </a:lnTo>
                <a:cubicBezTo>
                  <a:pt x="47184" y="13969"/>
                  <a:pt x="47701" y="13391"/>
                  <a:pt x="48248" y="12875"/>
                </a:cubicBezTo>
                <a:cubicBezTo>
                  <a:pt x="48521" y="12662"/>
                  <a:pt x="48521" y="12267"/>
                  <a:pt x="48278" y="12024"/>
                </a:cubicBezTo>
                <a:cubicBezTo>
                  <a:pt x="48172" y="11931"/>
                  <a:pt x="48042" y="11884"/>
                  <a:pt x="47915" y="11884"/>
                </a:cubicBezTo>
                <a:cubicBezTo>
                  <a:pt x="47751" y="11884"/>
                  <a:pt x="47591" y="11961"/>
                  <a:pt x="47488" y="12115"/>
                </a:cubicBezTo>
                <a:lnTo>
                  <a:pt x="43903" y="15457"/>
                </a:lnTo>
                <a:lnTo>
                  <a:pt x="41655" y="17554"/>
                </a:lnTo>
                <a:lnTo>
                  <a:pt x="37735" y="21200"/>
                </a:lnTo>
                <a:lnTo>
                  <a:pt x="34333" y="24329"/>
                </a:lnTo>
                <a:lnTo>
                  <a:pt x="33573" y="25058"/>
                </a:lnTo>
                <a:cubicBezTo>
                  <a:pt x="33510" y="25109"/>
                  <a:pt x="33467" y="25133"/>
                  <a:pt x="33438" y="25133"/>
                </a:cubicBezTo>
                <a:cubicBezTo>
                  <a:pt x="33396" y="25133"/>
                  <a:pt x="33378" y="25086"/>
                  <a:pt x="33360" y="24997"/>
                </a:cubicBezTo>
                <a:cubicBezTo>
                  <a:pt x="33269" y="24785"/>
                  <a:pt x="33269" y="24572"/>
                  <a:pt x="33360" y="24390"/>
                </a:cubicBezTo>
                <a:cubicBezTo>
                  <a:pt x="33755" y="23144"/>
                  <a:pt x="34029" y="21898"/>
                  <a:pt x="34150" y="20622"/>
                </a:cubicBezTo>
                <a:cubicBezTo>
                  <a:pt x="34211" y="20349"/>
                  <a:pt x="34333" y="20106"/>
                  <a:pt x="34515" y="19893"/>
                </a:cubicBezTo>
                <a:cubicBezTo>
                  <a:pt x="35335" y="18556"/>
                  <a:pt x="36338" y="17311"/>
                  <a:pt x="37492" y="16247"/>
                </a:cubicBezTo>
                <a:cubicBezTo>
                  <a:pt x="39133" y="14637"/>
                  <a:pt x="41017" y="13300"/>
                  <a:pt x="43052" y="12237"/>
                </a:cubicBezTo>
                <a:cubicBezTo>
                  <a:pt x="44541" y="11416"/>
                  <a:pt x="46121" y="10839"/>
                  <a:pt x="47792" y="10474"/>
                </a:cubicBezTo>
                <a:cubicBezTo>
                  <a:pt x="48400" y="10353"/>
                  <a:pt x="49007" y="10262"/>
                  <a:pt x="49645" y="10262"/>
                </a:cubicBezTo>
                <a:close/>
                <a:moveTo>
                  <a:pt x="29593" y="5309"/>
                </a:moveTo>
                <a:lnTo>
                  <a:pt x="29593" y="27489"/>
                </a:lnTo>
                <a:cubicBezTo>
                  <a:pt x="29471" y="27489"/>
                  <a:pt x="29471" y="27428"/>
                  <a:pt x="29471" y="27337"/>
                </a:cubicBezTo>
                <a:cubicBezTo>
                  <a:pt x="29107" y="26456"/>
                  <a:pt x="28712" y="25635"/>
                  <a:pt x="28408" y="24754"/>
                </a:cubicBezTo>
                <a:cubicBezTo>
                  <a:pt x="28378" y="24633"/>
                  <a:pt x="28347" y="24511"/>
                  <a:pt x="28347" y="24390"/>
                </a:cubicBezTo>
                <a:cubicBezTo>
                  <a:pt x="28438" y="23053"/>
                  <a:pt x="28165" y="21716"/>
                  <a:pt x="27527" y="20531"/>
                </a:cubicBezTo>
                <a:cubicBezTo>
                  <a:pt x="27405" y="20319"/>
                  <a:pt x="27345" y="20075"/>
                  <a:pt x="27345" y="19832"/>
                </a:cubicBezTo>
                <a:cubicBezTo>
                  <a:pt x="27345" y="18556"/>
                  <a:pt x="27466" y="17341"/>
                  <a:pt x="27588" y="16126"/>
                </a:cubicBezTo>
                <a:cubicBezTo>
                  <a:pt x="27770" y="14090"/>
                  <a:pt x="28317" y="11629"/>
                  <a:pt x="28621" y="10110"/>
                </a:cubicBezTo>
                <a:cubicBezTo>
                  <a:pt x="28955" y="8591"/>
                  <a:pt x="29319" y="7072"/>
                  <a:pt x="29563" y="5492"/>
                </a:cubicBezTo>
                <a:cubicBezTo>
                  <a:pt x="29532" y="5431"/>
                  <a:pt x="29563" y="5370"/>
                  <a:pt x="29593" y="5309"/>
                </a:cubicBezTo>
                <a:close/>
                <a:moveTo>
                  <a:pt x="30899" y="5249"/>
                </a:moveTo>
                <a:cubicBezTo>
                  <a:pt x="31021" y="5917"/>
                  <a:pt x="31142" y="6525"/>
                  <a:pt x="31264" y="7132"/>
                </a:cubicBezTo>
                <a:cubicBezTo>
                  <a:pt x="31659" y="9107"/>
                  <a:pt x="32084" y="11082"/>
                  <a:pt x="32479" y="13057"/>
                </a:cubicBezTo>
                <a:cubicBezTo>
                  <a:pt x="32692" y="14181"/>
                  <a:pt x="32874" y="15670"/>
                  <a:pt x="32965" y="16460"/>
                </a:cubicBezTo>
                <a:cubicBezTo>
                  <a:pt x="33026" y="17280"/>
                  <a:pt x="33087" y="18101"/>
                  <a:pt x="33148" y="18951"/>
                </a:cubicBezTo>
                <a:cubicBezTo>
                  <a:pt x="33208" y="19711"/>
                  <a:pt x="33087" y="20470"/>
                  <a:pt x="32722" y="21139"/>
                </a:cubicBezTo>
                <a:cubicBezTo>
                  <a:pt x="32327" y="21929"/>
                  <a:pt x="32115" y="22780"/>
                  <a:pt x="32175" y="23661"/>
                </a:cubicBezTo>
                <a:cubicBezTo>
                  <a:pt x="32236" y="24633"/>
                  <a:pt x="31598" y="25970"/>
                  <a:pt x="31477" y="26304"/>
                </a:cubicBezTo>
                <a:cubicBezTo>
                  <a:pt x="31386" y="26669"/>
                  <a:pt x="31112" y="27215"/>
                  <a:pt x="31082" y="27307"/>
                </a:cubicBezTo>
                <a:cubicBezTo>
                  <a:pt x="31021" y="27367"/>
                  <a:pt x="31021" y="27458"/>
                  <a:pt x="30899" y="27489"/>
                </a:cubicBezTo>
                <a:lnTo>
                  <a:pt x="30899" y="5249"/>
                </a:lnTo>
                <a:close/>
                <a:moveTo>
                  <a:pt x="23881" y="23661"/>
                </a:moveTo>
                <a:lnTo>
                  <a:pt x="24732" y="24420"/>
                </a:lnTo>
                <a:lnTo>
                  <a:pt x="27041" y="26577"/>
                </a:lnTo>
                <a:lnTo>
                  <a:pt x="29289" y="28674"/>
                </a:lnTo>
                <a:cubicBezTo>
                  <a:pt x="29502" y="28856"/>
                  <a:pt x="29350" y="28917"/>
                  <a:pt x="29259" y="29099"/>
                </a:cubicBezTo>
                <a:cubicBezTo>
                  <a:pt x="29192" y="29183"/>
                  <a:pt x="29125" y="29229"/>
                  <a:pt x="29053" y="29229"/>
                </a:cubicBezTo>
                <a:cubicBezTo>
                  <a:pt x="28994" y="29229"/>
                  <a:pt x="28932" y="29198"/>
                  <a:pt x="28864" y="29130"/>
                </a:cubicBezTo>
                <a:lnTo>
                  <a:pt x="25674" y="25666"/>
                </a:lnTo>
                <a:lnTo>
                  <a:pt x="24033" y="23904"/>
                </a:lnTo>
                <a:cubicBezTo>
                  <a:pt x="23942" y="23873"/>
                  <a:pt x="23881" y="23752"/>
                  <a:pt x="23881" y="23661"/>
                </a:cubicBezTo>
                <a:close/>
                <a:moveTo>
                  <a:pt x="36642" y="23691"/>
                </a:moveTo>
                <a:lnTo>
                  <a:pt x="36642" y="23691"/>
                </a:lnTo>
                <a:cubicBezTo>
                  <a:pt x="36429" y="23995"/>
                  <a:pt x="36186" y="24268"/>
                  <a:pt x="35882" y="24542"/>
                </a:cubicBezTo>
                <a:cubicBezTo>
                  <a:pt x="35214" y="25332"/>
                  <a:pt x="34485" y="26091"/>
                  <a:pt x="33755" y="26851"/>
                </a:cubicBezTo>
                <a:lnTo>
                  <a:pt x="31629" y="29130"/>
                </a:lnTo>
                <a:cubicBezTo>
                  <a:pt x="31549" y="29209"/>
                  <a:pt x="31499" y="29242"/>
                  <a:pt x="31455" y="29242"/>
                </a:cubicBezTo>
                <a:cubicBezTo>
                  <a:pt x="31397" y="29242"/>
                  <a:pt x="31350" y="29185"/>
                  <a:pt x="31264" y="29099"/>
                </a:cubicBezTo>
                <a:cubicBezTo>
                  <a:pt x="31112" y="28947"/>
                  <a:pt x="31021" y="28856"/>
                  <a:pt x="31234" y="28674"/>
                </a:cubicBezTo>
                <a:lnTo>
                  <a:pt x="34636" y="25514"/>
                </a:lnTo>
                <a:lnTo>
                  <a:pt x="36399" y="23873"/>
                </a:lnTo>
                <a:cubicBezTo>
                  <a:pt x="36459" y="23782"/>
                  <a:pt x="36551" y="23721"/>
                  <a:pt x="36642" y="23691"/>
                </a:cubicBezTo>
                <a:close/>
                <a:moveTo>
                  <a:pt x="19509" y="27170"/>
                </a:moveTo>
                <a:cubicBezTo>
                  <a:pt x="20136" y="27170"/>
                  <a:pt x="20739" y="27305"/>
                  <a:pt x="21298" y="27610"/>
                </a:cubicBezTo>
                <a:cubicBezTo>
                  <a:pt x="21999" y="27961"/>
                  <a:pt x="22747" y="28168"/>
                  <a:pt x="23522" y="28168"/>
                </a:cubicBezTo>
                <a:cubicBezTo>
                  <a:pt x="23621" y="28168"/>
                  <a:pt x="23720" y="28164"/>
                  <a:pt x="23820" y="28157"/>
                </a:cubicBezTo>
                <a:cubicBezTo>
                  <a:pt x="23887" y="28153"/>
                  <a:pt x="23954" y="28151"/>
                  <a:pt x="24019" y="28151"/>
                </a:cubicBezTo>
                <a:cubicBezTo>
                  <a:pt x="24956" y="28151"/>
                  <a:pt x="25700" y="28544"/>
                  <a:pt x="26524" y="28856"/>
                </a:cubicBezTo>
                <a:lnTo>
                  <a:pt x="27497" y="29221"/>
                </a:lnTo>
                <a:cubicBezTo>
                  <a:pt x="27527" y="29281"/>
                  <a:pt x="27648" y="29312"/>
                  <a:pt x="27679" y="29433"/>
                </a:cubicBezTo>
                <a:lnTo>
                  <a:pt x="5439" y="29433"/>
                </a:lnTo>
                <a:lnTo>
                  <a:pt x="7322" y="29038"/>
                </a:lnTo>
                <a:lnTo>
                  <a:pt x="13247" y="27823"/>
                </a:lnTo>
                <a:cubicBezTo>
                  <a:pt x="14371" y="27610"/>
                  <a:pt x="15495" y="27458"/>
                  <a:pt x="16650" y="27367"/>
                </a:cubicBezTo>
                <a:cubicBezTo>
                  <a:pt x="17470" y="27246"/>
                  <a:pt x="18321" y="27246"/>
                  <a:pt x="19141" y="27185"/>
                </a:cubicBezTo>
                <a:cubicBezTo>
                  <a:pt x="19265" y="27175"/>
                  <a:pt x="19387" y="27170"/>
                  <a:pt x="19509" y="27170"/>
                </a:cubicBezTo>
                <a:close/>
                <a:moveTo>
                  <a:pt x="40531" y="27185"/>
                </a:moveTo>
                <a:cubicBezTo>
                  <a:pt x="41776" y="27185"/>
                  <a:pt x="42992" y="27307"/>
                  <a:pt x="44207" y="27398"/>
                </a:cubicBezTo>
                <a:cubicBezTo>
                  <a:pt x="46273" y="27580"/>
                  <a:pt x="48734" y="28157"/>
                  <a:pt x="50253" y="28461"/>
                </a:cubicBezTo>
                <a:cubicBezTo>
                  <a:pt x="51772" y="28795"/>
                  <a:pt x="53291" y="29130"/>
                  <a:pt x="54811" y="29342"/>
                </a:cubicBezTo>
                <a:lnTo>
                  <a:pt x="55023" y="29433"/>
                </a:lnTo>
                <a:lnTo>
                  <a:pt x="32844" y="29433"/>
                </a:lnTo>
                <a:cubicBezTo>
                  <a:pt x="32844" y="29403"/>
                  <a:pt x="32813" y="29403"/>
                  <a:pt x="32813" y="29342"/>
                </a:cubicBezTo>
                <a:lnTo>
                  <a:pt x="33452" y="29069"/>
                </a:lnTo>
                <a:lnTo>
                  <a:pt x="35578" y="28218"/>
                </a:lnTo>
                <a:cubicBezTo>
                  <a:pt x="35700" y="28157"/>
                  <a:pt x="35852" y="28157"/>
                  <a:pt x="35973" y="28157"/>
                </a:cubicBezTo>
                <a:cubicBezTo>
                  <a:pt x="36173" y="28179"/>
                  <a:pt x="36370" y="28190"/>
                  <a:pt x="36565" y="28190"/>
                </a:cubicBezTo>
                <a:cubicBezTo>
                  <a:pt x="37704" y="28190"/>
                  <a:pt x="38764" y="27830"/>
                  <a:pt x="39802" y="27337"/>
                </a:cubicBezTo>
                <a:cubicBezTo>
                  <a:pt x="40014" y="27215"/>
                  <a:pt x="40288" y="27185"/>
                  <a:pt x="40531" y="27185"/>
                </a:cubicBezTo>
                <a:close/>
                <a:moveTo>
                  <a:pt x="30215" y="29733"/>
                </a:moveTo>
                <a:cubicBezTo>
                  <a:pt x="30230" y="29733"/>
                  <a:pt x="30246" y="29735"/>
                  <a:pt x="30261" y="29737"/>
                </a:cubicBezTo>
                <a:cubicBezTo>
                  <a:pt x="30504" y="29737"/>
                  <a:pt x="30626" y="29889"/>
                  <a:pt x="30626" y="30102"/>
                </a:cubicBezTo>
                <a:cubicBezTo>
                  <a:pt x="30598" y="30268"/>
                  <a:pt x="30444" y="30409"/>
                  <a:pt x="30278" y="30409"/>
                </a:cubicBezTo>
                <a:cubicBezTo>
                  <a:pt x="30262" y="30409"/>
                  <a:pt x="30247" y="30408"/>
                  <a:pt x="30231" y="30406"/>
                </a:cubicBezTo>
                <a:cubicBezTo>
                  <a:pt x="30018" y="30406"/>
                  <a:pt x="29866" y="30223"/>
                  <a:pt x="29927" y="30041"/>
                </a:cubicBezTo>
                <a:cubicBezTo>
                  <a:pt x="29927" y="29874"/>
                  <a:pt x="30054" y="29733"/>
                  <a:pt x="30215" y="29733"/>
                </a:cubicBezTo>
                <a:close/>
                <a:moveTo>
                  <a:pt x="27679" y="30709"/>
                </a:moveTo>
                <a:lnTo>
                  <a:pt x="27679" y="30801"/>
                </a:lnTo>
                <a:lnTo>
                  <a:pt x="27041" y="31074"/>
                </a:lnTo>
                <a:lnTo>
                  <a:pt x="24914" y="31925"/>
                </a:lnTo>
                <a:cubicBezTo>
                  <a:pt x="24792" y="31985"/>
                  <a:pt x="24671" y="31985"/>
                  <a:pt x="24549" y="31985"/>
                </a:cubicBezTo>
                <a:cubicBezTo>
                  <a:pt x="24350" y="31963"/>
                  <a:pt x="24152" y="31953"/>
                  <a:pt x="23957" y="31953"/>
                </a:cubicBezTo>
                <a:cubicBezTo>
                  <a:pt x="22812" y="31953"/>
                  <a:pt x="21738" y="32313"/>
                  <a:pt x="20752" y="32806"/>
                </a:cubicBezTo>
                <a:cubicBezTo>
                  <a:pt x="20509" y="32897"/>
                  <a:pt x="20235" y="32958"/>
                  <a:pt x="19992" y="32958"/>
                </a:cubicBezTo>
                <a:cubicBezTo>
                  <a:pt x="18777" y="32958"/>
                  <a:pt x="17561" y="32836"/>
                  <a:pt x="16285" y="32745"/>
                </a:cubicBezTo>
                <a:cubicBezTo>
                  <a:pt x="14250" y="32593"/>
                  <a:pt x="11789" y="31985"/>
                  <a:pt x="10270" y="31682"/>
                </a:cubicBezTo>
                <a:cubicBezTo>
                  <a:pt x="8750" y="31378"/>
                  <a:pt x="7231" y="31013"/>
                  <a:pt x="5712" y="30801"/>
                </a:cubicBezTo>
                <a:lnTo>
                  <a:pt x="5499" y="30709"/>
                </a:lnTo>
                <a:close/>
                <a:moveTo>
                  <a:pt x="55023" y="30770"/>
                </a:moveTo>
                <a:lnTo>
                  <a:pt x="53200" y="31104"/>
                </a:lnTo>
                <a:lnTo>
                  <a:pt x="47276" y="32320"/>
                </a:lnTo>
                <a:cubicBezTo>
                  <a:pt x="46151" y="32532"/>
                  <a:pt x="44693" y="32654"/>
                  <a:pt x="43873" y="32775"/>
                </a:cubicBezTo>
                <a:cubicBezTo>
                  <a:pt x="43022" y="32897"/>
                  <a:pt x="42232" y="32897"/>
                  <a:pt x="41381" y="32958"/>
                </a:cubicBezTo>
                <a:cubicBezTo>
                  <a:pt x="41276" y="32967"/>
                  <a:pt x="41170" y="32971"/>
                  <a:pt x="41062" y="32971"/>
                </a:cubicBezTo>
                <a:cubicBezTo>
                  <a:pt x="40427" y="32971"/>
                  <a:pt x="39766" y="32818"/>
                  <a:pt x="39194" y="32532"/>
                </a:cubicBezTo>
                <a:cubicBezTo>
                  <a:pt x="38520" y="32182"/>
                  <a:pt x="37751" y="31975"/>
                  <a:pt x="36971" y="31975"/>
                </a:cubicBezTo>
                <a:cubicBezTo>
                  <a:pt x="36872" y="31975"/>
                  <a:pt x="36772" y="31979"/>
                  <a:pt x="36672" y="31985"/>
                </a:cubicBezTo>
                <a:cubicBezTo>
                  <a:pt x="36609" y="31989"/>
                  <a:pt x="36546" y="31991"/>
                  <a:pt x="36484" y="31991"/>
                </a:cubicBezTo>
                <a:cubicBezTo>
                  <a:pt x="35589" y="31991"/>
                  <a:pt x="34796" y="31599"/>
                  <a:pt x="34029" y="31287"/>
                </a:cubicBezTo>
                <a:lnTo>
                  <a:pt x="33026" y="30922"/>
                </a:lnTo>
                <a:cubicBezTo>
                  <a:pt x="32956" y="30899"/>
                  <a:pt x="32885" y="30838"/>
                  <a:pt x="32842" y="30770"/>
                </a:cubicBezTo>
                <a:close/>
                <a:moveTo>
                  <a:pt x="31477" y="30928"/>
                </a:moveTo>
                <a:cubicBezTo>
                  <a:pt x="31518" y="30928"/>
                  <a:pt x="31566" y="30951"/>
                  <a:pt x="31629" y="31013"/>
                </a:cubicBezTo>
                <a:lnTo>
                  <a:pt x="34150" y="33748"/>
                </a:lnTo>
                <a:lnTo>
                  <a:pt x="35730" y="35419"/>
                </a:lnTo>
                <a:lnTo>
                  <a:pt x="36551" y="36300"/>
                </a:lnTo>
                <a:lnTo>
                  <a:pt x="36611" y="36421"/>
                </a:lnTo>
                <a:cubicBezTo>
                  <a:pt x="36600" y="36427"/>
                  <a:pt x="36589" y="36429"/>
                  <a:pt x="36578" y="36429"/>
                </a:cubicBezTo>
                <a:cubicBezTo>
                  <a:pt x="36529" y="36429"/>
                  <a:pt x="36484" y="36380"/>
                  <a:pt x="36459" y="36330"/>
                </a:cubicBezTo>
                <a:lnTo>
                  <a:pt x="32631" y="32745"/>
                </a:lnTo>
                <a:lnTo>
                  <a:pt x="31173" y="31439"/>
                </a:lnTo>
                <a:cubicBezTo>
                  <a:pt x="30991" y="31256"/>
                  <a:pt x="31142" y="31135"/>
                  <a:pt x="31264" y="31074"/>
                </a:cubicBezTo>
                <a:cubicBezTo>
                  <a:pt x="31344" y="31014"/>
                  <a:pt x="31398" y="30928"/>
                  <a:pt x="31477" y="30928"/>
                </a:cubicBezTo>
                <a:close/>
                <a:moveTo>
                  <a:pt x="29042" y="30920"/>
                </a:moveTo>
                <a:cubicBezTo>
                  <a:pt x="29117" y="30920"/>
                  <a:pt x="29182" y="30997"/>
                  <a:pt x="29259" y="31074"/>
                </a:cubicBezTo>
                <a:cubicBezTo>
                  <a:pt x="29350" y="31165"/>
                  <a:pt x="29502" y="31256"/>
                  <a:pt x="29319" y="31439"/>
                </a:cubicBezTo>
                <a:lnTo>
                  <a:pt x="26585" y="33991"/>
                </a:lnTo>
                <a:lnTo>
                  <a:pt x="24914" y="35540"/>
                </a:lnTo>
                <a:cubicBezTo>
                  <a:pt x="24610" y="35814"/>
                  <a:pt x="24306" y="36087"/>
                  <a:pt x="24033" y="36391"/>
                </a:cubicBezTo>
                <a:cubicBezTo>
                  <a:pt x="24011" y="36412"/>
                  <a:pt x="23990" y="36434"/>
                  <a:pt x="23947" y="36434"/>
                </a:cubicBezTo>
                <a:cubicBezTo>
                  <a:pt x="23929" y="36434"/>
                  <a:pt x="23908" y="36430"/>
                  <a:pt x="23881" y="36421"/>
                </a:cubicBezTo>
                <a:cubicBezTo>
                  <a:pt x="23881" y="36330"/>
                  <a:pt x="23972" y="36300"/>
                  <a:pt x="24003" y="36269"/>
                </a:cubicBezTo>
                <a:lnTo>
                  <a:pt x="27618" y="32380"/>
                </a:lnTo>
                <a:lnTo>
                  <a:pt x="28894" y="31013"/>
                </a:lnTo>
                <a:cubicBezTo>
                  <a:pt x="28950" y="30946"/>
                  <a:pt x="28998" y="30920"/>
                  <a:pt x="29042" y="30920"/>
                </a:cubicBezTo>
                <a:close/>
                <a:moveTo>
                  <a:pt x="24872" y="33094"/>
                </a:moveTo>
                <a:cubicBezTo>
                  <a:pt x="24975" y="33094"/>
                  <a:pt x="25081" y="33110"/>
                  <a:pt x="25187" y="33140"/>
                </a:cubicBezTo>
                <a:cubicBezTo>
                  <a:pt x="25339" y="33231"/>
                  <a:pt x="25339" y="33262"/>
                  <a:pt x="25218" y="33413"/>
                </a:cubicBezTo>
                <a:lnTo>
                  <a:pt x="23577" y="35206"/>
                </a:lnTo>
                <a:lnTo>
                  <a:pt x="20387" y="38609"/>
                </a:lnTo>
                <a:lnTo>
                  <a:pt x="18807" y="40280"/>
                </a:lnTo>
                <a:lnTo>
                  <a:pt x="15678" y="43683"/>
                </a:lnTo>
                <a:lnTo>
                  <a:pt x="14128" y="45354"/>
                </a:lnTo>
                <a:cubicBezTo>
                  <a:pt x="13490" y="45992"/>
                  <a:pt x="12882" y="46691"/>
                  <a:pt x="12214" y="47359"/>
                </a:cubicBezTo>
                <a:cubicBezTo>
                  <a:pt x="11838" y="47735"/>
                  <a:pt x="12207" y="48275"/>
                  <a:pt x="12619" y="48275"/>
                </a:cubicBezTo>
                <a:cubicBezTo>
                  <a:pt x="12740" y="48275"/>
                  <a:pt x="12864" y="48229"/>
                  <a:pt x="12974" y="48119"/>
                </a:cubicBezTo>
                <a:cubicBezTo>
                  <a:pt x="13672" y="47390"/>
                  <a:pt x="14402" y="46752"/>
                  <a:pt x="15100" y="46113"/>
                </a:cubicBezTo>
                <a:lnTo>
                  <a:pt x="18230" y="43166"/>
                </a:lnTo>
                <a:lnTo>
                  <a:pt x="19870" y="41647"/>
                </a:lnTo>
                <a:lnTo>
                  <a:pt x="23273" y="38518"/>
                </a:lnTo>
                <a:lnTo>
                  <a:pt x="25005" y="36908"/>
                </a:lnTo>
                <a:lnTo>
                  <a:pt x="26919" y="35085"/>
                </a:lnTo>
                <a:cubicBezTo>
                  <a:pt x="26975" y="35040"/>
                  <a:pt x="27018" y="35020"/>
                  <a:pt x="27053" y="35020"/>
                </a:cubicBezTo>
                <a:cubicBezTo>
                  <a:pt x="27112" y="35020"/>
                  <a:pt x="27143" y="35080"/>
                  <a:pt x="27162" y="35176"/>
                </a:cubicBezTo>
                <a:cubicBezTo>
                  <a:pt x="27253" y="35358"/>
                  <a:pt x="27253" y="35571"/>
                  <a:pt x="27193" y="35783"/>
                </a:cubicBezTo>
                <a:cubicBezTo>
                  <a:pt x="26737" y="36968"/>
                  <a:pt x="26464" y="38244"/>
                  <a:pt x="26372" y="39520"/>
                </a:cubicBezTo>
                <a:cubicBezTo>
                  <a:pt x="26312" y="39794"/>
                  <a:pt x="26190" y="40007"/>
                  <a:pt x="26008" y="40219"/>
                </a:cubicBezTo>
                <a:cubicBezTo>
                  <a:pt x="25036" y="41799"/>
                  <a:pt x="23790" y="43227"/>
                  <a:pt x="22362" y="44473"/>
                </a:cubicBezTo>
                <a:cubicBezTo>
                  <a:pt x="20812" y="45901"/>
                  <a:pt x="19050" y="47116"/>
                  <a:pt x="17166" y="48088"/>
                </a:cubicBezTo>
                <a:cubicBezTo>
                  <a:pt x="15465" y="49000"/>
                  <a:pt x="13612" y="49608"/>
                  <a:pt x="11698" y="49911"/>
                </a:cubicBezTo>
                <a:lnTo>
                  <a:pt x="10816" y="49911"/>
                </a:lnTo>
                <a:cubicBezTo>
                  <a:pt x="10421" y="49911"/>
                  <a:pt x="10421" y="49911"/>
                  <a:pt x="10421" y="49516"/>
                </a:cubicBezTo>
                <a:cubicBezTo>
                  <a:pt x="10452" y="48240"/>
                  <a:pt x="10695" y="46964"/>
                  <a:pt x="11120" y="45749"/>
                </a:cubicBezTo>
                <a:cubicBezTo>
                  <a:pt x="11941" y="43531"/>
                  <a:pt x="13065" y="41435"/>
                  <a:pt x="14523" y="39581"/>
                </a:cubicBezTo>
                <a:cubicBezTo>
                  <a:pt x="15890" y="37697"/>
                  <a:pt x="17561" y="36057"/>
                  <a:pt x="19445" y="34750"/>
                </a:cubicBezTo>
                <a:cubicBezTo>
                  <a:pt x="19779" y="34477"/>
                  <a:pt x="20174" y="34295"/>
                  <a:pt x="20509" y="34052"/>
                </a:cubicBezTo>
                <a:cubicBezTo>
                  <a:pt x="20645" y="33983"/>
                  <a:pt x="20799" y="33949"/>
                  <a:pt x="20957" y="33949"/>
                </a:cubicBezTo>
                <a:cubicBezTo>
                  <a:pt x="21010" y="33949"/>
                  <a:pt x="21063" y="33953"/>
                  <a:pt x="21116" y="33960"/>
                </a:cubicBezTo>
                <a:cubicBezTo>
                  <a:pt x="22301" y="33808"/>
                  <a:pt x="23456" y="33535"/>
                  <a:pt x="24580" y="33140"/>
                </a:cubicBezTo>
                <a:cubicBezTo>
                  <a:pt x="24671" y="33110"/>
                  <a:pt x="24770" y="33094"/>
                  <a:pt x="24872" y="33094"/>
                </a:cubicBezTo>
                <a:close/>
                <a:moveTo>
                  <a:pt x="35658" y="33094"/>
                </a:moveTo>
                <a:cubicBezTo>
                  <a:pt x="35761" y="33094"/>
                  <a:pt x="35867" y="33110"/>
                  <a:pt x="35973" y="33140"/>
                </a:cubicBezTo>
                <a:cubicBezTo>
                  <a:pt x="37189" y="33565"/>
                  <a:pt x="38434" y="33869"/>
                  <a:pt x="39741" y="33991"/>
                </a:cubicBezTo>
                <a:cubicBezTo>
                  <a:pt x="39984" y="34021"/>
                  <a:pt x="40257" y="34143"/>
                  <a:pt x="40440" y="34325"/>
                </a:cubicBezTo>
                <a:cubicBezTo>
                  <a:pt x="41776" y="35176"/>
                  <a:pt x="42992" y="36148"/>
                  <a:pt x="44055" y="37302"/>
                </a:cubicBezTo>
                <a:cubicBezTo>
                  <a:pt x="45665" y="38974"/>
                  <a:pt x="47033" y="40857"/>
                  <a:pt x="48126" y="42923"/>
                </a:cubicBezTo>
                <a:cubicBezTo>
                  <a:pt x="48916" y="44382"/>
                  <a:pt x="49524" y="45931"/>
                  <a:pt x="49858" y="47572"/>
                </a:cubicBezTo>
                <a:cubicBezTo>
                  <a:pt x="49980" y="48180"/>
                  <a:pt x="50071" y="48818"/>
                  <a:pt x="50101" y="49456"/>
                </a:cubicBezTo>
                <a:cubicBezTo>
                  <a:pt x="50101" y="49844"/>
                  <a:pt x="50101" y="49922"/>
                  <a:pt x="49883" y="49922"/>
                </a:cubicBezTo>
                <a:cubicBezTo>
                  <a:pt x="49829" y="49922"/>
                  <a:pt x="49761" y="49917"/>
                  <a:pt x="49676" y="49911"/>
                </a:cubicBezTo>
                <a:cubicBezTo>
                  <a:pt x="48400" y="49851"/>
                  <a:pt x="47124" y="49608"/>
                  <a:pt x="45908" y="49182"/>
                </a:cubicBezTo>
                <a:cubicBezTo>
                  <a:pt x="43690" y="48392"/>
                  <a:pt x="41594" y="47238"/>
                  <a:pt x="39710" y="45810"/>
                </a:cubicBezTo>
                <a:cubicBezTo>
                  <a:pt x="37887" y="44412"/>
                  <a:pt x="36247" y="42771"/>
                  <a:pt x="34910" y="40888"/>
                </a:cubicBezTo>
                <a:lnTo>
                  <a:pt x="34241" y="39824"/>
                </a:lnTo>
                <a:cubicBezTo>
                  <a:pt x="34181" y="39642"/>
                  <a:pt x="34120" y="39429"/>
                  <a:pt x="34090" y="39217"/>
                </a:cubicBezTo>
                <a:cubicBezTo>
                  <a:pt x="34029" y="38032"/>
                  <a:pt x="33755" y="36877"/>
                  <a:pt x="33300" y="35783"/>
                </a:cubicBezTo>
                <a:cubicBezTo>
                  <a:pt x="33239" y="35540"/>
                  <a:pt x="33269" y="35328"/>
                  <a:pt x="33330" y="35115"/>
                </a:cubicBezTo>
                <a:cubicBezTo>
                  <a:pt x="33372" y="35044"/>
                  <a:pt x="33402" y="35020"/>
                  <a:pt x="33433" y="35020"/>
                </a:cubicBezTo>
                <a:cubicBezTo>
                  <a:pt x="33469" y="35020"/>
                  <a:pt x="33508" y="35052"/>
                  <a:pt x="33573" y="35085"/>
                </a:cubicBezTo>
                <a:lnTo>
                  <a:pt x="34515" y="35966"/>
                </a:lnTo>
                <a:lnTo>
                  <a:pt x="37097" y="38396"/>
                </a:lnTo>
                <a:lnTo>
                  <a:pt x="40926" y="41921"/>
                </a:lnTo>
                <a:lnTo>
                  <a:pt x="42597" y="43470"/>
                </a:lnTo>
                <a:lnTo>
                  <a:pt x="46000" y="46630"/>
                </a:lnTo>
                <a:lnTo>
                  <a:pt x="47458" y="48088"/>
                </a:lnTo>
                <a:cubicBezTo>
                  <a:pt x="47574" y="48205"/>
                  <a:pt x="47724" y="48261"/>
                  <a:pt x="47871" y="48261"/>
                </a:cubicBezTo>
                <a:cubicBezTo>
                  <a:pt x="48070" y="48261"/>
                  <a:pt x="48265" y="48159"/>
                  <a:pt x="48369" y="47967"/>
                </a:cubicBezTo>
                <a:cubicBezTo>
                  <a:pt x="48491" y="47754"/>
                  <a:pt x="48461" y="47481"/>
                  <a:pt x="48278" y="47329"/>
                </a:cubicBezTo>
                <a:lnTo>
                  <a:pt x="47306" y="46326"/>
                </a:lnTo>
                <a:cubicBezTo>
                  <a:pt x="46303" y="45232"/>
                  <a:pt x="45240" y="44139"/>
                  <a:pt x="44207" y="42984"/>
                </a:cubicBezTo>
                <a:lnTo>
                  <a:pt x="41503" y="40098"/>
                </a:lnTo>
                <a:lnTo>
                  <a:pt x="38890" y="37302"/>
                </a:lnTo>
                <a:lnTo>
                  <a:pt x="36156" y="34416"/>
                </a:lnTo>
                <a:cubicBezTo>
                  <a:pt x="35882" y="34052"/>
                  <a:pt x="35578" y="33717"/>
                  <a:pt x="35274" y="33413"/>
                </a:cubicBezTo>
                <a:cubicBezTo>
                  <a:pt x="35123" y="33262"/>
                  <a:pt x="35214" y="33231"/>
                  <a:pt x="35366" y="33140"/>
                </a:cubicBezTo>
                <a:cubicBezTo>
                  <a:pt x="35457" y="33110"/>
                  <a:pt x="35556" y="33094"/>
                  <a:pt x="35658" y="33094"/>
                </a:cubicBezTo>
                <a:close/>
                <a:moveTo>
                  <a:pt x="29593" y="32654"/>
                </a:moveTo>
                <a:lnTo>
                  <a:pt x="29593" y="54924"/>
                </a:lnTo>
                <a:cubicBezTo>
                  <a:pt x="29471" y="54226"/>
                  <a:pt x="29350" y="53618"/>
                  <a:pt x="29259" y="53010"/>
                </a:cubicBezTo>
                <a:cubicBezTo>
                  <a:pt x="28833" y="51035"/>
                  <a:pt x="28408" y="49061"/>
                  <a:pt x="28043" y="47086"/>
                </a:cubicBezTo>
                <a:cubicBezTo>
                  <a:pt x="27800" y="45931"/>
                  <a:pt x="27618" y="44473"/>
                  <a:pt x="27527" y="43683"/>
                </a:cubicBezTo>
                <a:cubicBezTo>
                  <a:pt x="27466" y="42863"/>
                  <a:pt x="27436" y="42042"/>
                  <a:pt x="27345" y="41191"/>
                </a:cubicBezTo>
                <a:cubicBezTo>
                  <a:pt x="27284" y="40462"/>
                  <a:pt x="27436" y="39703"/>
                  <a:pt x="27770" y="39034"/>
                </a:cubicBezTo>
                <a:cubicBezTo>
                  <a:pt x="28165" y="38244"/>
                  <a:pt x="28378" y="37363"/>
                  <a:pt x="28378" y="36482"/>
                </a:cubicBezTo>
                <a:cubicBezTo>
                  <a:pt x="28256" y="35510"/>
                  <a:pt x="28712" y="34720"/>
                  <a:pt x="29016" y="33839"/>
                </a:cubicBezTo>
                <a:lnTo>
                  <a:pt x="29441" y="32836"/>
                </a:lnTo>
                <a:cubicBezTo>
                  <a:pt x="29471" y="32775"/>
                  <a:pt x="29471" y="32684"/>
                  <a:pt x="29593" y="32654"/>
                </a:cubicBezTo>
                <a:close/>
                <a:moveTo>
                  <a:pt x="30899" y="32654"/>
                </a:moveTo>
                <a:cubicBezTo>
                  <a:pt x="31021" y="32654"/>
                  <a:pt x="31021" y="32715"/>
                  <a:pt x="31021" y="32775"/>
                </a:cubicBezTo>
                <a:cubicBezTo>
                  <a:pt x="31416" y="33626"/>
                  <a:pt x="31780" y="34507"/>
                  <a:pt x="32145" y="35388"/>
                </a:cubicBezTo>
                <a:cubicBezTo>
                  <a:pt x="32175" y="35540"/>
                  <a:pt x="32175" y="35662"/>
                  <a:pt x="32175" y="35814"/>
                </a:cubicBezTo>
                <a:cubicBezTo>
                  <a:pt x="32024" y="37120"/>
                  <a:pt x="32419" y="38396"/>
                  <a:pt x="32965" y="39612"/>
                </a:cubicBezTo>
                <a:cubicBezTo>
                  <a:pt x="33087" y="39855"/>
                  <a:pt x="33148" y="40098"/>
                  <a:pt x="33148" y="40371"/>
                </a:cubicBezTo>
                <a:cubicBezTo>
                  <a:pt x="33148" y="41586"/>
                  <a:pt x="33026" y="42802"/>
                  <a:pt x="32935" y="44017"/>
                </a:cubicBezTo>
                <a:cubicBezTo>
                  <a:pt x="32783" y="46053"/>
                  <a:pt x="32175" y="48574"/>
                  <a:pt x="31872" y="50094"/>
                </a:cubicBezTo>
                <a:cubicBezTo>
                  <a:pt x="31568" y="51613"/>
                  <a:pt x="31203" y="53071"/>
                  <a:pt x="30991" y="54651"/>
                </a:cubicBezTo>
                <a:cubicBezTo>
                  <a:pt x="30960" y="54742"/>
                  <a:pt x="30930" y="54803"/>
                  <a:pt x="30899" y="54924"/>
                </a:cubicBezTo>
                <a:lnTo>
                  <a:pt x="30899" y="32654"/>
                </a:lnTo>
                <a:close/>
                <a:moveTo>
                  <a:pt x="30277" y="0"/>
                </a:moveTo>
                <a:cubicBezTo>
                  <a:pt x="30011" y="0"/>
                  <a:pt x="29745" y="129"/>
                  <a:pt x="29593" y="387"/>
                </a:cubicBezTo>
                <a:cubicBezTo>
                  <a:pt x="29411" y="661"/>
                  <a:pt x="29289" y="965"/>
                  <a:pt x="29198" y="1299"/>
                </a:cubicBezTo>
                <a:cubicBezTo>
                  <a:pt x="29046" y="2089"/>
                  <a:pt x="28955" y="2909"/>
                  <a:pt x="28803" y="3730"/>
                </a:cubicBezTo>
                <a:cubicBezTo>
                  <a:pt x="28286" y="6494"/>
                  <a:pt x="27770" y="9229"/>
                  <a:pt x="27162" y="11963"/>
                </a:cubicBezTo>
                <a:cubicBezTo>
                  <a:pt x="26707" y="14029"/>
                  <a:pt x="26433" y="16156"/>
                  <a:pt x="26372" y="18313"/>
                </a:cubicBezTo>
                <a:cubicBezTo>
                  <a:pt x="26372" y="18344"/>
                  <a:pt x="26403" y="18404"/>
                  <a:pt x="26281" y="18465"/>
                </a:cubicBezTo>
                <a:lnTo>
                  <a:pt x="26220" y="18344"/>
                </a:lnTo>
                <a:cubicBezTo>
                  <a:pt x="25066" y="16764"/>
                  <a:pt x="23699" y="15336"/>
                  <a:pt x="22180" y="14120"/>
                </a:cubicBezTo>
                <a:cubicBezTo>
                  <a:pt x="20053" y="12358"/>
                  <a:pt x="17653" y="10961"/>
                  <a:pt x="15070" y="10019"/>
                </a:cubicBezTo>
                <a:cubicBezTo>
                  <a:pt x="13702" y="9482"/>
                  <a:pt x="12215" y="9182"/>
                  <a:pt x="10735" y="9182"/>
                </a:cubicBezTo>
                <a:cubicBezTo>
                  <a:pt x="10539" y="9182"/>
                  <a:pt x="10343" y="9188"/>
                  <a:pt x="10148" y="9198"/>
                </a:cubicBezTo>
                <a:cubicBezTo>
                  <a:pt x="9753" y="9198"/>
                  <a:pt x="9419" y="9502"/>
                  <a:pt x="9388" y="9897"/>
                </a:cubicBezTo>
                <a:cubicBezTo>
                  <a:pt x="9328" y="10535"/>
                  <a:pt x="9358" y="11204"/>
                  <a:pt x="9419" y="11842"/>
                </a:cubicBezTo>
                <a:cubicBezTo>
                  <a:pt x="9723" y="13817"/>
                  <a:pt x="10391" y="15700"/>
                  <a:pt x="11303" y="17463"/>
                </a:cubicBezTo>
                <a:cubicBezTo>
                  <a:pt x="12184" y="19164"/>
                  <a:pt x="13247" y="20744"/>
                  <a:pt x="14462" y="22202"/>
                </a:cubicBezTo>
                <a:cubicBezTo>
                  <a:pt x="15465" y="23387"/>
                  <a:pt x="16559" y="24481"/>
                  <a:pt x="17774" y="25453"/>
                </a:cubicBezTo>
                <a:lnTo>
                  <a:pt x="18686" y="26152"/>
                </a:lnTo>
                <a:lnTo>
                  <a:pt x="16528" y="26304"/>
                </a:lnTo>
                <a:cubicBezTo>
                  <a:pt x="15495" y="26395"/>
                  <a:pt x="14493" y="26547"/>
                  <a:pt x="13520" y="26699"/>
                </a:cubicBezTo>
                <a:lnTo>
                  <a:pt x="10482" y="27337"/>
                </a:lnTo>
                <a:cubicBezTo>
                  <a:pt x="8325" y="27762"/>
                  <a:pt x="6198" y="28218"/>
                  <a:pt x="3980" y="28552"/>
                </a:cubicBezTo>
                <a:cubicBezTo>
                  <a:pt x="3433" y="28704"/>
                  <a:pt x="2887" y="28826"/>
                  <a:pt x="2309" y="28886"/>
                </a:cubicBezTo>
                <a:cubicBezTo>
                  <a:pt x="1702" y="28947"/>
                  <a:pt x="1124" y="29099"/>
                  <a:pt x="577" y="29373"/>
                </a:cubicBezTo>
                <a:cubicBezTo>
                  <a:pt x="0" y="29676"/>
                  <a:pt x="0" y="30466"/>
                  <a:pt x="577" y="30740"/>
                </a:cubicBezTo>
                <a:cubicBezTo>
                  <a:pt x="851" y="30892"/>
                  <a:pt x="1155" y="31044"/>
                  <a:pt x="1489" y="31135"/>
                </a:cubicBezTo>
                <a:lnTo>
                  <a:pt x="2552" y="31287"/>
                </a:lnTo>
                <a:lnTo>
                  <a:pt x="6836" y="32077"/>
                </a:lnTo>
                <a:cubicBezTo>
                  <a:pt x="9480" y="32593"/>
                  <a:pt x="12153" y="33262"/>
                  <a:pt x="14857" y="33657"/>
                </a:cubicBezTo>
                <a:cubicBezTo>
                  <a:pt x="15769" y="33778"/>
                  <a:pt x="16680" y="33839"/>
                  <a:pt x="17592" y="33900"/>
                </a:cubicBezTo>
                <a:lnTo>
                  <a:pt x="18686" y="33991"/>
                </a:lnTo>
                <a:lnTo>
                  <a:pt x="18534" y="34112"/>
                </a:lnTo>
                <a:cubicBezTo>
                  <a:pt x="16954" y="35236"/>
                  <a:pt x="15526" y="36604"/>
                  <a:pt x="14310" y="38123"/>
                </a:cubicBezTo>
                <a:cubicBezTo>
                  <a:pt x="12548" y="40250"/>
                  <a:pt x="11151" y="42650"/>
                  <a:pt x="10178" y="45263"/>
                </a:cubicBezTo>
                <a:cubicBezTo>
                  <a:pt x="9571" y="46843"/>
                  <a:pt x="9297" y="48514"/>
                  <a:pt x="9388" y="50215"/>
                </a:cubicBezTo>
                <a:cubicBezTo>
                  <a:pt x="9388" y="50610"/>
                  <a:pt x="9692" y="50914"/>
                  <a:pt x="10118" y="50975"/>
                </a:cubicBezTo>
                <a:cubicBezTo>
                  <a:pt x="10252" y="50980"/>
                  <a:pt x="10387" y="50983"/>
                  <a:pt x="10521" y="50983"/>
                </a:cubicBezTo>
                <a:cubicBezTo>
                  <a:pt x="11146" y="50983"/>
                  <a:pt x="11771" y="50928"/>
                  <a:pt x="12396" y="50853"/>
                </a:cubicBezTo>
                <a:cubicBezTo>
                  <a:pt x="14219" y="50519"/>
                  <a:pt x="16012" y="49911"/>
                  <a:pt x="17653" y="49030"/>
                </a:cubicBezTo>
                <a:cubicBezTo>
                  <a:pt x="19354" y="48149"/>
                  <a:pt x="20903" y="47086"/>
                  <a:pt x="22362" y="45870"/>
                </a:cubicBezTo>
                <a:cubicBezTo>
                  <a:pt x="23577" y="44898"/>
                  <a:pt x="24671" y="43774"/>
                  <a:pt x="25643" y="42559"/>
                </a:cubicBezTo>
                <a:lnTo>
                  <a:pt x="26372" y="41647"/>
                </a:lnTo>
                <a:lnTo>
                  <a:pt x="26372" y="41647"/>
                </a:lnTo>
                <a:cubicBezTo>
                  <a:pt x="26342" y="42224"/>
                  <a:pt x="26403" y="42802"/>
                  <a:pt x="26464" y="43379"/>
                </a:cubicBezTo>
                <a:cubicBezTo>
                  <a:pt x="26555" y="44199"/>
                  <a:pt x="26615" y="45050"/>
                  <a:pt x="26737" y="45870"/>
                </a:cubicBezTo>
                <a:cubicBezTo>
                  <a:pt x="26980" y="47481"/>
                  <a:pt x="27466" y="49334"/>
                  <a:pt x="27679" y="50610"/>
                </a:cubicBezTo>
                <a:cubicBezTo>
                  <a:pt x="27922" y="51917"/>
                  <a:pt x="28226" y="53102"/>
                  <a:pt x="28438" y="54530"/>
                </a:cubicBezTo>
                <a:cubicBezTo>
                  <a:pt x="28681" y="55988"/>
                  <a:pt x="28955" y="57446"/>
                  <a:pt x="29259" y="58905"/>
                </a:cubicBezTo>
                <a:cubicBezTo>
                  <a:pt x="29259" y="59421"/>
                  <a:pt x="29532" y="59877"/>
                  <a:pt x="29958" y="60150"/>
                </a:cubicBezTo>
                <a:lnTo>
                  <a:pt x="30535" y="60120"/>
                </a:lnTo>
                <a:cubicBezTo>
                  <a:pt x="30960" y="59816"/>
                  <a:pt x="31234" y="59360"/>
                  <a:pt x="31294" y="58874"/>
                </a:cubicBezTo>
                <a:cubicBezTo>
                  <a:pt x="31598" y="57416"/>
                  <a:pt x="31902" y="55836"/>
                  <a:pt x="32084" y="54499"/>
                </a:cubicBezTo>
                <a:cubicBezTo>
                  <a:pt x="32267" y="53162"/>
                  <a:pt x="32570" y="52190"/>
                  <a:pt x="32844" y="50580"/>
                </a:cubicBezTo>
                <a:cubicBezTo>
                  <a:pt x="33117" y="49000"/>
                  <a:pt x="33543" y="47420"/>
                  <a:pt x="33755" y="45840"/>
                </a:cubicBezTo>
                <a:cubicBezTo>
                  <a:pt x="33907" y="44989"/>
                  <a:pt x="34029" y="43865"/>
                  <a:pt x="34059" y="43318"/>
                </a:cubicBezTo>
                <a:cubicBezTo>
                  <a:pt x="34090" y="42802"/>
                  <a:pt x="34150" y="42224"/>
                  <a:pt x="34211" y="41647"/>
                </a:cubicBezTo>
                <a:lnTo>
                  <a:pt x="34667" y="42316"/>
                </a:lnTo>
                <a:cubicBezTo>
                  <a:pt x="35700" y="43592"/>
                  <a:pt x="36854" y="44777"/>
                  <a:pt x="38130" y="45840"/>
                </a:cubicBezTo>
                <a:cubicBezTo>
                  <a:pt x="39589" y="47055"/>
                  <a:pt x="41169" y="48119"/>
                  <a:pt x="42840" y="49000"/>
                </a:cubicBezTo>
                <a:cubicBezTo>
                  <a:pt x="44602" y="49911"/>
                  <a:pt x="46486" y="50549"/>
                  <a:pt x="48461" y="50853"/>
                </a:cubicBezTo>
                <a:cubicBezTo>
                  <a:pt x="48873" y="50912"/>
                  <a:pt x="49297" y="50946"/>
                  <a:pt x="49726" y="50946"/>
                </a:cubicBezTo>
                <a:cubicBezTo>
                  <a:pt x="49962" y="50946"/>
                  <a:pt x="50199" y="50935"/>
                  <a:pt x="50435" y="50914"/>
                </a:cubicBezTo>
                <a:cubicBezTo>
                  <a:pt x="50830" y="50884"/>
                  <a:pt x="51134" y="50549"/>
                  <a:pt x="51165" y="50154"/>
                </a:cubicBezTo>
                <a:cubicBezTo>
                  <a:pt x="51195" y="48453"/>
                  <a:pt x="50922" y="46782"/>
                  <a:pt x="50314" y="45202"/>
                </a:cubicBezTo>
                <a:cubicBezTo>
                  <a:pt x="49342" y="42619"/>
                  <a:pt x="47974" y="40219"/>
                  <a:pt x="46212" y="38092"/>
                </a:cubicBezTo>
                <a:cubicBezTo>
                  <a:pt x="44997" y="36573"/>
                  <a:pt x="43539" y="35206"/>
                  <a:pt x="41959" y="34052"/>
                </a:cubicBezTo>
                <a:cubicBezTo>
                  <a:pt x="41928" y="34052"/>
                  <a:pt x="41837" y="34052"/>
                  <a:pt x="41898" y="33991"/>
                </a:cubicBezTo>
                <a:cubicBezTo>
                  <a:pt x="41911" y="33952"/>
                  <a:pt x="41930" y="33941"/>
                  <a:pt x="41951" y="33941"/>
                </a:cubicBezTo>
                <a:cubicBezTo>
                  <a:pt x="41980" y="33941"/>
                  <a:pt x="42015" y="33960"/>
                  <a:pt x="42050" y="33960"/>
                </a:cubicBezTo>
                <a:cubicBezTo>
                  <a:pt x="44511" y="33808"/>
                  <a:pt x="46972" y="33474"/>
                  <a:pt x="49372" y="32927"/>
                </a:cubicBezTo>
                <a:cubicBezTo>
                  <a:pt x="51408" y="32472"/>
                  <a:pt x="53474" y="32046"/>
                  <a:pt x="55509" y="31712"/>
                </a:cubicBezTo>
                <a:lnTo>
                  <a:pt x="57758" y="31287"/>
                </a:lnTo>
                <a:lnTo>
                  <a:pt x="58791" y="31135"/>
                </a:lnTo>
                <a:lnTo>
                  <a:pt x="59733" y="30831"/>
                </a:lnTo>
                <a:cubicBezTo>
                  <a:pt x="59976" y="30740"/>
                  <a:pt x="60188" y="30558"/>
                  <a:pt x="60340" y="30345"/>
                </a:cubicBezTo>
                <a:lnTo>
                  <a:pt x="60340" y="29737"/>
                </a:lnTo>
                <a:cubicBezTo>
                  <a:pt x="60036" y="29342"/>
                  <a:pt x="59581" y="29069"/>
                  <a:pt x="59064" y="29008"/>
                </a:cubicBezTo>
                <a:cubicBezTo>
                  <a:pt x="58244" y="28826"/>
                  <a:pt x="57423" y="28704"/>
                  <a:pt x="56573" y="28552"/>
                </a:cubicBezTo>
                <a:cubicBezTo>
                  <a:pt x="54385" y="28188"/>
                  <a:pt x="52137" y="27762"/>
                  <a:pt x="49949" y="27307"/>
                </a:cubicBezTo>
                <a:cubicBezTo>
                  <a:pt x="47610" y="26729"/>
                  <a:pt x="45240" y="26365"/>
                  <a:pt x="42840" y="26152"/>
                </a:cubicBezTo>
                <a:lnTo>
                  <a:pt x="41898" y="26152"/>
                </a:lnTo>
                <a:cubicBezTo>
                  <a:pt x="41898" y="26091"/>
                  <a:pt x="41959" y="26061"/>
                  <a:pt x="41989" y="26000"/>
                </a:cubicBezTo>
                <a:cubicBezTo>
                  <a:pt x="43569" y="24846"/>
                  <a:pt x="44997" y="23509"/>
                  <a:pt x="46212" y="22020"/>
                </a:cubicBezTo>
                <a:cubicBezTo>
                  <a:pt x="47974" y="19924"/>
                  <a:pt x="49372" y="17523"/>
                  <a:pt x="50284" y="14971"/>
                </a:cubicBezTo>
                <a:cubicBezTo>
                  <a:pt x="50922" y="13361"/>
                  <a:pt x="51225" y="11659"/>
                  <a:pt x="51165" y="9958"/>
                </a:cubicBezTo>
                <a:cubicBezTo>
                  <a:pt x="51134" y="9563"/>
                  <a:pt x="50830" y="9229"/>
                  <a:pt x="50435" y="9198"/>
                </a:cubicBezTo>
                <a:cubicBezTo>
                  <a:pt x="50215" y="9181"/>
                  <a:pt x="49994" y="9174"/>
                  <a:pt x="49774" y="9174"/>
                </a:cubicBezTo>
                <a:cubicBezTo>
                  <a:pt x="49204" y="9174"/>
                  <a:pt x="48635" y="9224"/>
                  <a:pt x="48066" y="9290"/>
                </a:cubicBezTo>
                <a:cubicBezTo>
                  <a:pt x="46273" y="9624"/>
                  <a:pt x="44511" y="10231"/>
                  <a:pt x="42870" y="11113"/>
                </a:cubicBezTo>
                <a:cubicBezTo>
                  <a:pt x="41169" y="11994"/>
                  <a:pt x="39589" y="13027"/>
                  <a:pt x="38130" y="14272"/>
                </a:cubicBezTo>
                <a:cubicBezTo>
                  <a:pt x="36702" y="15457"/>
                  <a:pt x="35426" y="16794"/>
                  <a:pt x="34333" y="18313"/>
                </a:cubicBezTo>
                <a:cubicBezTo>
                  <a:pt x="34309" y="18360"/>
                  <a:pt x="34268" y="18424"/>
                  <a:pt x="34209" y="18424"/>
                </a:cubicBezTo>
                <a:cubicBezTo>
                  <a:pt x="34191" y="18424"/>
                  <a:pt x="34172" y="18419"/>
                  <a:pt x="34150" y="18404"/>
                </a:cubicBezTo>
                <a:cubicBezTo>
                  <a:pt x="34120" y="17706"/>
                  <a:pt x="34090" y="17007"/>
                  <a:pt x="33998" y="16338"/>
                </a:cubicBezTo>
                <a:cubicBezTo>
                  <a:pt x="33907" y="15336"/>
                  <a:pt x="33786" y="14333"/>
                  <a:pt x="33603" y="13361"/>
                </a:cubicBezTo>
                <a:cubicBezTo>
                  <a:pt x="33421" y="12328"/>
                  <a:pt x="33178" y="11356"/>
                  <a:pt x="32996" y="10323"/>
                </a:cubicBezTo>
                <a:cubicBezTo>
                  <a:pt x="32570" y="8165"/>
                  <a:pt x="32145" y="6039"/>
                  <a:pt x="31780" y="3912"/>
                </a:cubicBezTo>
                <a:cubicBezTo>
                  <a:pt x="31629" y="3304"/>
                  <a:pt x="31537" y="2727"/>
                  <a:pt x="31446" y="2119"/>
                </a:cubicBezTo>
                <a:cubicBezTo>
                  <a:pt x="31386" y="1512"/>
                  <a:pt x="31234" y="904"/>
                  <a:pt x="30960" y="387"/>
                </a:cubicBezTo>
                <a:cubicBezTo>
                  <a:pt x="30808" y="129"/>
                  <a:pt x="30542" y="0"/>
                  <a:pt x="30277" y="0"/>
                </a:cubicBez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2" name="Google Shape;92;p18"/>
          <p:cNvSpPr/>
          <p:nvPr/>
        </p:nvSpPr>
        <p:spPr>
          <a:xfrm>
            <a:off x="2690384" y="4491826"/>
            <a:ext cx="439880" cy="42745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4">
              <a:lumMod val="50000"/>
            </a:schemeClr>
          </a:solidFill>
          <a:ln>
            <a:solidFill>
              <a:schemeClr val="tx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latin typeface="+mj-lt"/>
            </a:endParaRPr>
          </a:p>
        </p:txBody>
      </p:sp>
      <p:sp>
        <p:nvSpPr>
          <p:cNvPr id="323" name="Google Shape;92;p18"/>
          <p:cNvSpPr/>
          <p:nvPr/>
        </p:nvSpPr>
        <p:spPr>
          <a:xfrm>
            <a:off x="5965662" y="4463920"/>
            <a:ext cx="439880" cy="42745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4">
              <a:lumMod val="50000"/>
            </a:schemeClr>
          </a:solidFill>
          <a:ln>
            <a:solidFill>
              <a:schemeClr val="tx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latin typeface="+mj-lt"/>
            </a:endParaRPr>
          </a:p>
        </p:txBody>
      </p:sp>
      <p:pic>
        <p:nvPicPr>
          <p:cNvPr id="324" name="Google Shape;3406;p42"/>
          <p:cNvPicPr preferRelativeResize="0"/>
          <p:nvPr/>
        </p:nvPicPr>
        <p:blipFill>
          <a:blip r:embed="rId5">
            <a:alphaModFix/>
          </a:blip>
          <a:stretch>
            <a:fillRect/>
          </a:stretch>
        </p:blipFill>
        <p:spPr>
          <a:xfrm>
            <a:off x="65133" y="3430333"/>
            <a:ext cx="340325" cy="462250"/>
          </a:xfrm>
          <a:prstGeom prst="rect">
            <a:avLst/>
          </a:prstGeom>
          <a:noFill/>
          <a:ln>
            <a:noFill/>
          </a:ln>
        </p:spPr>
      </p:pic>
      <p:pic>
        <p:nvPicPr>
          <p:cNvPr id="325" name="Google Shape;3407;p42"/>
          <p:cNvPicPr preferRelativeResize="0"/>
          <p:nvPr/>
        </p:nvPicPr>
        <p:blipFill>
          <a:blip r:embed="rId5">
            <a:alphaModFix/>
          </a:blip>
          <a:stretch>
            <a:fillRect/>
          </a:stretch>
        </p:blipFill>
        <p:spPr>
          <a:xfrm>
            <a:off x="1550175" y="3960871"/>
            <a:ext cx="340325" cy="462250"/>
          </a:xfrm>
          <a:prstGeom prst="rect">
            <a:avLst/>
          </a:prstGeom>
          <a:noFill/>
          <a:ln>
            <a:noFill/>
          </a:ln>
        </p:spPr>
      </p:pic>
      <p:sp>
        <p:nvSpPr>
          <p:cNvPr id="2" name="Rectangle 1"/>
          <p:cNvSpPr/>
          <p:nvPr/>
        </p:nvSpPr>
        <p:spPr>
          <a:xfrm>
            <a:off x="2802485" y="2129797"/>
            <a:ext cx="3615092" cy="461665"/>
          </a:xfrm>
          <a:prstGeom prst="rect">
            <a:avLst/>
          </a:prstGeom>
        </p:spPr>
        <p:txBody>
          <a:bodyPr wrap="none">
            <a:spAutoFit/>
          </a:bodyPr>
          <a:lstStyle/>
          <a:p>
            <a:pPr lvl="0" algn="ctr">
              <a:spcAft>
                <a:spcPts val="1600"/>
              </a:spcAft>
            </a:pPr>
            <a:r>
              <a:rPr lang="en" sz="2400" i="1" dirty="0" smtClean="0">
                <a:solidFill>
                  <a:schemeClr val="tx1"/>
                </a:solidFill>
                <a:cs typeface="Times New Roman" panose="02020603050405020304" pitchFamily="18" charset="0"/>
              </a:rPr>
              <a:t>Nhóm thực hiện: Nhóm </a:t>
            </a:r>
            <a:r>
              <a:rPr lang="en-US" sz="2400" i="1" dirty="0">
                <a:solidFill>
                  <a:schemeClr val="tx1"/>
                </a:solidFill>
                <a:cs typeface="Times New Roman" panose="02020603050405020304" pitchFamily="18" charset="0"/>
              </a:rPr>
              <a:t>1</a:t>
            </a:r>
            <a:endParaRPr lang="en" sz="2400" i="1" dirty="0">
              <a:solidFill>
                <a:schemeClr val="tx1"/>
              </a:solidFill>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barn(inVertical)">
                                      <p:cBhvr>
                                        <p:cTn id="7" dur="500"/>
                                        <p:tgtEl>
                                          <p:spTgt spid="2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5">
                                            <p:txEl>
                                              <p:pRg st="0" end="0"/>
                                            </p:txEl>
                                          </p:spTgt>
                                        </p:tgtEl>
                                        <p:attrNameLst>
                                          <p:attrName>style.visibility</p:attrName>
                                        </p:attrNameLst>
                                      </p:cBhvr>
                                      <p:to>
                                        <p:strVal val="visible"/>
                                      </p:to>
                                    </p:set>
                                    <p:animEffect transition="in" filter="barn(inVertical)">
                                      <p:cBhvr>
                                        <p:cTn id="10" dur="500"/>
                                        <p:tgtEl>
                                          <p:spTgt spid="215">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latin typeface="+mj-lt"/>
              </a:rPr>
              <a:t>10</a:t>
            </a:fld>
            <a:endParaRPr>
              <a:latin typeface="+mj-lt"/>
            </a:endParaRPr>
          </a:p>
        </p:txBody>
      </p:sp>
      <p:sp>
        <p:nvSpPr>
          <p:cNvPr id="5" name="Google Shape;479;p31"/>
          <p:cNvSpPr txBox="1">
            <a:spLocks/>
          </p:cNvSpPr>
          <p:nvPr/>
        </p:nvSpPr>
        <p:spPr>
          <a:xfrm>
            <a:off x="1298485" y="2910961"/>
            <a:ext cx="7507442" cy="168700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smtClean="0">
                <a:latin typeface="+mj-lt"/>
                <a:cs typeface="Times New Roman" panose="02020603050405020304" pitchFamily="18" charset="0"/>
              </a:rPr>
              <a:t>Quá trình </a:t>
            </a:r>
            <a:r>
              <a:rPr lang="vi-VN" sz="3600" b="1" dirty="0" smtClean="0">
                <a:latin typeface="+mj-lt"/>
                <a:cs typeface="Times New Roman" panose="02020603050405020304" pitchFamily="18" charset="0"/>
              </a:rPr>
              <a:t>hình thành </a:t>
            </a:r>
            <a:r>
              <a:rPr lang="vi-VN" sz="3600" b="1" dirty="0">
                <a:latin typeface="+mj-lt"/>
                <a:cs typeface="Times New Roman" panose="02020603050405020304" pitchFamily="18" charset="0"/>
              </a:rPr>
              <a:t>tư </a:t>
            </a:r>
            <a:r>
              <a:rPr lang="vi-VN" sz="3600" b="1" dirty="0" smtClean="0">
                <a:latin typeface="+mj-lt"/>
                <a:cs typeface="Times New Roman" panose="02020603050405020304" pitchFamily="18" charset="0"/>
              </a:rPr>
              <a:t>tưởng</a:t>
            </a:r>
            <a:r>
              <a:rPr lang="en-US" sz="3600" b="1" dirty="0" smtClean="0">
                <a:latin typeface="+mj-lt"/>
                <a:cs typeface="Times New Roman" panose="02020603050405020304" pitchFamily="18" charset="0"/>
              </a:rPr>
              <a:t> HCM</a:t>
            </a:r>
            <a:r>
              <a:rPr lang="vi-VN" sz="3600" b="1" dirty="0" smtClean="0">
                <a:latin typeface="+mj-lt"/>
                <a:cs typeface="Times New Roman" panose="02020603050405020304" pitchFamily="18" charset="0"/>
              </a:rPr>
              <a:t> </a:t>
            </a:r>
            <a:r>
              <a:rPr lang="vi-VN" sz="3600" b="1" dirty="0">
                <a:latin typeface="+mj-lt"/>
                <a:cs typeface="Times New Roman" panose="02020603050405020304" pitchFamily="18" charset="0"/>
              </a:rPr>
              <a:t>về </a:t>
            </a:r>
            <a:r>
              <a:rPr lang="en-US" sz="3600" b="1" dirty="0" smtClean="0">
                <a:latin typeface="+mj-lt"/>
                <a:cs typeface="Times New Roman" panose="02020603050405020304" pitchFamily="18" charset="0"/>
              </a:rPr>
              <a:t>cách mạng GPDT ở Việt Nam</a:t>
            </a:r>
            <a:r>
              <a:rPr lang="vi-VN" sz="3600" b="1" dirty="0" smtClean="0">
                <a:latin typeface="+mj-lt"/>
                <a:cs typeface="Times New Roman" panose="02020603050405020304" pitchFamily="18" charset="0"/>
              </a:rPr>
              <a:t> </a:t>
            </a:r>
            <a:r>
              <a:rPr lang="vi-VN" sz="3600" b="1" dirty="0">
                <a:latin typeface="+mj-lt"/>
                <a:cs typeface="Times New Roman" panose="02020603050405020304" pitchFamily="18" charset="0"/>
              </a:rPr>
              <a:t>(1920-1930)</a:t>
            </a:r>
          </a:p>
        </p:txBody>
      </p:sp>
      <p:sp>
        <p:nvSpPr>
          <p:cNvPr id="9" name="Google Shape;481;p31"/>
          <p:cNvSpPr txBox="1">
            <a:spLocks/>
          </p:cNvSpPr>
          <p:nvPr/>
        </p:nvSpPr>
        <p:spPr>
          <a:xfrm>
            <a:off x="4927290" y="2620241"/>
            <a:ext cx="3792900" cy="516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a:solidFill>
                <a:schemeClr val="dk1"/>
              </a:solidFill>
              <a:latin typeface="+mj-lt"/>
            </a:endParaRPr>
          </a:p>
        </p:txBody>
      </p:sp>
      <p:pic>
        <p:nvPicPr>
          <p:cNvPr id="10" name="Picture 9"/>
          <p:cNvPicPr>
            <a:picLocks noChangeAspect="1"/>
          </p:cNvPicPr>
          <p:nvPr/>
        </p:nvPicPr>
        <p:blipFill>
          <a:blip r:embed="rId3"/>
          <a:stretch>
            <a:fillRect/>
          </a:stretch>
        </p:blipFill>
        <p:spPr>
          <a:xfrm>
            <a:off x="4421796" y="91446"/>
            <a:ext cx="2840969" cy="2816480"/>
          </a:xfrm>
          <a:prstGeom prst="rect">
            <a:avLst/>
          </a:prstGeom>
          <a:ln>
            <a:noFill/>
          </a:ln>
          <a:effectLst>
            <a:softEdge rad="112500"/>
          </a:effectLst>
        </p:spPr>
      </p:pic>
      <p:sp>
        <p:nvSpPr>
          <p:cNvPr id="12" name="Google Shape;480;p31"/>
          <p:cNvSpPr txBox="1">
            <a:spLocks/>
          </p:cNvSpPr>
          <p:nvPr/>
        </p:nvSpPr>
        <p:spPr>
          <a:xfrm>
            <a:off x="4886303" y="1280116"/>
            <a:ext cx="1937050" cy="4552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b="1" dirty="0" smtClean="0">
                <a:solidFill>
                  <a:schemeClr val="accent2">
                    <a:lumMod val="75000"/>
                  </a:schemeClr>
                </a:solidFill>
                <a:latin typeface="+mj-lt"/>
                <a:cs typeface="Times New Roman" panose="02020603050405020304" pitchFamily="18" charset="0"/>
              </a:rPr>
              <a:t>II</a:t>
            </a:r>
            <a:endParaRPr lang="en" sz="6600" b="1" dirty="0">
              <a:solidFill>
                <a:schemeClr val="accent2">
                  <a:lumMod val="75000"/>
                </a:schemeClr>
              </a:solidFill>
              <a:latin typeface="+mj-lt"/>
              <a:cs typeface="Times New Roman" panose="02020603050405020304" pitchFamily="18" charset="0"/>
            </a:endParaRPr>
          </a:p>
        </p:txBody>
      </p:sp>
      <p:grpSp>
        <p:nvGrpSpPr>
          <p:cNvPr id="13" name="Google Shape;8738;p35">
            <a:extLst>
              <a:ext uri="{FF2B5EF4-FFF2-40B4-BE49-F238E27FC236}">
                <a16:creationId xmlns:a16="http://schemas.microsoft.com/office/drawing/2014/main" id="{F517FCF9-EBF4-57C2-4793-C30E6F3A4376}"/>
              </a:ext>
            </a:extLst>
          </p:cNvPr>
          <p:cNvGrpSpPr/>
          <p:nvPr/>
        </p:nvGrpSpPr>
        <p:grpSpPr>
          <a:xfrm>
            <a:off x="-271006" y="989533"/>
            <a:ext cx="5035502" cy="1842426"/>
            <a:chOff x="2048150" y="1951500"/>
            <a:chExt cx="3702575" cy="1354725"/>
          </a:xfrm>
        </p:grpSpPr>
        <p:sp>
          <p:nvSpPr>
            <p:cNvPr id="15" name="Google Shape;8739;p35">
              <a:extLst>
                <a:ext uri="{FF2B5EF4-FFF2-40B4-BE49-F238E27FC236}">
                  <a16:creationId xmlns:a16="http://schemas.microsoft.com/office/drawing/2014/main" id="{4E9DA234-39CC-D146-2CD2-855ACEAE47B7}"/>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 name="Google Shape;8740;p35">
              <a:extLst>
                <a:ext uri="{FF2B5EF4-FFF2-40B4-BE49-F238E27FC236}">
                  <a16:creationId xmlns:a16="http://schemas.microsoft.com/office/drawing/2014/main" id="{5AF0ED36-5D46-35ED-FCD5-22AA69135BD9}"/>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 name="Google Shape;8741;p35">
              <a:extLst>
                <a:ext uri="{FF2B5EF4-FFF2-40B4-BE49-F238E27FC236}">
                  <a16:creationId xmlns:a16="http://schemas.microsoft.com/office/drawing/2014/main" id="{18BF0E7A-8629-2142-444C-ECE5B680A487}"/>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 name="Google Shape;8742;p35">
              <a:extLst>
                <a:ext uri="{FF2B5EF4-FFF2-40B4-BE49-F238E27FC236}">
                  <a16:creationId xmlns:a16="http://schemas.microsoft.com/office/drawing/2014/main" id="{62465028-B8D4-4663-8166-B15056A39FA0}"/>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 name="Google Shape;8743;p35">
              <a:extLst>
                <a:ext uri="{FF2B5EF4-FFF2-40B4-BE49-F238E27FC236}">
                  <a16:creationId xmlns:a16="http://schemas.microsoft.com/office/drawing/2014/main" id="{1A11BDF2-32DF-C4CB-0879-D3CEF916E1F4}"/>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 name="Google Shape;8744;p35">
              <a:extLst>
                <a:ext uri="{FF2B5EF4-FFF2-40B4-BE49-F238E27FC236}">
                  <a16:creationId xmlns:a16="http://schemas.microsoft.com/office/drawing/2014/main" id="{6A737A96-D920-AB53-923A-930B6CA86B79}"/>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 name="Google Shape;8745;p35">
              <a:extLst>
                <a:ext uri="{FF2B5EF4-FFF2-40B4-BE49-F238E27FC236}">
                  <a16:creationId xmlns:a16="http://schemas.microsoft.com/office/drawing/2014/main" id="{31D53C0A-A886-FF0D-9266-8772C300DDD0}"/>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 name="Google Shape;8746;p35">
              <a:extLst>
                <a:ext uri="{FF2B5EF4-FFF2-40B4-BE49-F238E27FC236}">
                  <a16:creationId xmlns:a16="http://schemas.microsoft.com/office/drawing/2014/main" id="{22029AA4-B2B7-5551-935B-2EA079075AFB}"/>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 name="Google Shape;8747;p35">
              <a:extLst>
                <a:ext uri="{FF2B5EF4-FFF2-40B4-BE49-F238E27FC236}">
                  <a16:creationId xmlns:a16="http://schemas.microsoft.com/office/drawing/2014/main" id="{AD85A6B3-3084-D460-A986-CAB52343FFF3}"/>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 name="Google Shape;8748;p35">
              <a:extLst>
                <a:ext uri="{FF2B5EF4-FFF2-40B4-BE49-F238E27FC236}">
                  <a16:creationId xmlns:a16="http://schemas.microsoft.com/office/drawing/2014/main" id="{F6336282-6195-09D0-2D36-63A8F53881F5}"/>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 name="Google Shape;8749;p35">
              <a:extLst>
                <a:ext uri="{FF2B5EF4-FFF2-40B4-BE49-F238E27FC236}">
                  <a16:creationId xmlns:a16="http://schemas.microsoft.com/office/drawing/2014/main" id="{EFCFF78D-FA4F-29DF-B32E-A1C78426970E}"/>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 name="Google Shape;8750;p35">
              <a:extLst>
                <a:ext uri="{FF2B5EF4-FFF2-40B4-BE49-F238E27FC236}">
                  <a16:creationId xmlns:a16="http://schemas.microsoft.com/office/drawing/2014/main" id="{F4B1B4C2-6621-8860-494E-AFB3665E7C6A}"/>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 name="Google Shape;8751;p35">
              <a:extLst>
                <a:ext uri="{FF2B5EF4-FFF2-40B4-BE49-F238E27FC236}">
                  <a16:creationId xmlns:a16="http://schemas.microsoft.com/office/drawing/2014/main" id="{0E8563E3-877F-3817-1501-5215F21D4CC5}"/>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 name="Google Shape;8752;p35">
              <a:extLst>
                <a:ext uri="{FF2B5EF4-FFF2-40B4-BE49-F238E27FC236}">
                  <a16:creationId xmlns:a16="http://schemas.microsoft.com/office/drawing/2014/main" id="{9CB0B58D-9DC0-007D-88B0-BCD9EF6E8917}"/>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 name="Google Shape;8753;p35">
              <a:extLst>
                <a:ext uri="{FF2B5EF4-FFF2-40B4-BE49-F238E27FC236}">
                  <a16:creationId xmlns:a16="http://schemas.microsoft.com/office/drawing/2014/main" id="{819CADF7-76C8-9577-96C9-35D71B156586}"/>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 name="Google Shape;8754;p35">
              <a:extLst>
                <a:ext uri="{FF2B5EF4-FFF2-40B4-BE49-F238E27FC236}">
                  <a16:creationId xmlns:a16="http://schemas.microsoft.com/office/drawing/2014/main" id="{998057CD-958B-7788-7DC3-FE8CF0138DEC}"/>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 name="Google Shape;8755;p35">
              <a:extLst>
                <a:ext uri="{FF2B5EF4-FFF2-40B4-BE49-F238E27FC236}">
                  <a16:creationId xmlns:a16="http://schemas.microsoft.com/office/drawing/2014/main" id="{230E58FF-D290-F2FE-1A47-827D8599BDBD}"/>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 name="Google Shape;8756;p35">
              <a:extLst>
                <a:ext uri="{FF2B5EF4-FFF2-40B4-BE49-F238E27FC236}">
                  <a16:creationId xmlns:a16="http://schemas.microsoft.com/office/drawing/2014/main" id="{A43CC26B-2D7B-575D-8E18-8C02760DF98B}"/>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 name="Google Shape;8757;p35">
              <a:extLst>
                <a:ext uri="{FF2B5EF4-FFF2-40B4-BE49-F238E27FC236}">
                  <a16:creationId xmlns:a16="http://schemas.microsoft.com/office/drawing/2014/main" id="{7C3EBB18-7E4F-6B74-C1B5-2F7869F55BB5}"/>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 name="Google Shape;8758;p35">
              <a:extLst>
                <a:ext uri="{FF2B5EF4-FFF2-40B4-BE49-F238E27FC236}">
                  <a16:creationId xmlns:a16="http://schemas.microsoft.com/office/drawing/2014/main" id="{84B5BF3C-BEB0-7D42-1391-3B525FFFF3B5}"/>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 name="Google Shape;8759;p35">
              <a:extLst>
                <a:ext uri="{FF2B5EF4-FFF2-40B4-BE49-F238E27FC236}">
                  <a16:creationId xmlns:a16="http://schemas.microsoft.com/office/drawing/2014/main" id="{6D5191CA-0791-9C58-3852-AE1395CC77DE}"/>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 name="Google Shape;8760;p35">
              <a:extLst>
                <a:ext uri="{FF2B5EF4-FFF2-40B4-BE49-F238E27FC236}">
                  <a16:creationId xmlns:a16="http://schemas.microsoft.com/office/drawing/2014/main" id="{688F4B51-335C-244C-0AA2-0723A8A173C6}"/>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 name="Google Shape;8761;p35">
              <a:extLst>
                <a:ext uri="{FF2B5EF4-FFF2-40B4-BE49-F238E27FC236}">
                  <a16:creationId xmlns:a16="http://schemas.microsoft.com/office/drawing/2014/main" id="{A336934E-9236-D0C9-AD29-5A06F44338A1}"/>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8" name="Google Shape;8762;p35">
              <a:extLst>
                <a:ext uri="{FF2B5EF4-FFF2-40B4-BE49-F238E27FC236}">
                  <a16:creationId xmlns:a16="http://schemas.microsoft.com/office/drawing/2014/main" id="{EDFEA889-DA53-D5A6-A4E7-E5104EEBBA24}"/>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 name="Google Shape;8763;p35">
              <a:extLst>
                <a:ext uri="{FF2B5EF4-FFF2-40B4-BE49-F238E27FC236}">
                  <a16:creationId xmlns:a16="http://schemas.microsoft.com/office/drawing/2014/main" id="{80F745F0-DA31-B0BE-2432-25E5C0343F18}"/>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0" name="Google Shape;8764;p35">
              <a:extLst>
                <a:ext uri="{FF2B5EF4-FFF2-40B4-BE49-F238E27FC236}">
                  <a16:creationId xmlns:a16="http://schemas.microsoft.com/office/drawing/2014/main" id="{D7FE484D-32AF-6E87-92E8-E117A02494F3}"/>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1" name="Google Shape;8765;p35">
              <a:extLst>
                <a:ext uri="{FF2B5EF4-FFF2-40B4-BE49-F238E27FC236}">
                  <a16:creationId xmlns:a16="http://schemas.microsoft.com/office/drawing/2014/main" id="{C796A64B-92A4-20CB-A7ED-889744AB27BF}"/>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2" name="Google Shape;8766;p35">
              <a:extLst>
                <a:ext uri="{FF2B5EF4-FFF2-40B4-BE49-F238E27FC236}">
                  <a16:creationId xmlns:a16="http://schemas.microsoft.com/office/drawing/2014/main" id="{56D795E9-7720-C148-E9C5-91E9148AB5C4}"/>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 name="Google Shape;8767;p35">
              <a:extLst>
                <a:ext uri="{FF2B5EF4-FFF2-40B4-BE49-F238E27FC236}">
                  <a16:creationId xmlns:a16="http://schemas.microsoft.com/office/drawing/2014/main" id="{EE1BA8F7-C47E-3CB4-3E23-2D7B63700F33}"/>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 name="Google Shape;8768;p35">
              <a:extLst>
                <a:ext uri="{FF2B5EF4-FFF2-40B4-BE49-F238E27FC236}">
                  <a16:creationId xmlns:a16="http://schemas.microsoft.com/office/drawing/2014/main" id="{64A67D94-89DE-C90B-FCE2-527FF5209957}"/>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5" name="Google Shape;8769;p35">
              <a:extLst>
                <a:ext uri="{FF2B5EF4-FFF2-40B4-BE49-F238E27FC236}">
                  <a16:creationId xmlns:a16="http://schemas.microsoft.com/office/drawing/2014/main" id="{EE045C7B-8581-0790-F534-C3E7B23323EB}"/>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6" name="Google Shape;8770;p35">
              <a:extLst>
                <a:ext uri="{FF2B5EF4-FFF2-40B4-BE49-F238E27FC236}">
                  <a16:creationId xmlns:a16="http://schemas.microsoft.com/office/drawing/2014/main" id="{FA5336E7-EDF6-FCD4-48D0-F2DCED7F3109}"/>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7" name="Google Shape;8771;p35">
              <a:extLst>
                <a:ext uri="{FF2B5EF4-FFF2-40B4-BE49-F238E27FC236}">
                  <a16:creationId xmlns:a16="http://schemas.microsoft.com/office/drawing/2014/main" id="{84F2D8E5-AF53-C003-51F5-96007A42D211}"/>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8" name="Google Shape;8772;p35">
              <a:extLst>
                <a:ext uri="{FF2B5EF4-FFF2-40B4-BE49-F238E27FC236}">
                  <a16:creationId xmlns:a16="http://schemas.microsoft.com/office/drawing/2014/main" id="{6BF92C25-3C59-AC14-C76D-07F629543CD5}"/>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9" name="Google Shape;8773;p35">
              <a:extLst>
                <a:ext uri="{FF2B5EF4-FFF2-40B4-BE49-F238E27FC236}">
                  <a16:creationId xmlns:a16="http://schemas.microsoft.com/office/drawing/2014/main" id="{1613B398-0674-840D-57C1-8E13965982E3}"/>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0" name="Google Shape;8774;p35">
              <a:extLst>
                <a:ext uri="{FF2B5EF4-FFF2-40B4-BE49-F238E27FC236}">
                  <a16:creationId xmlns:a16="http://schemas.microsoft.com/office/drawing/2014/main" id="{3BE19BA7-D29D-2C2D-6D7A-3692B1B64FA3}"/>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1" name="Google Shape;8775;p35">
              <a:extLst>
                <a:ext uri="{FF2B5EF4-FFF2-40B4-BE49-F238E27FC236}">
                  <a16:creationId xmlns:a16="http://schemas.microsoft.com/office/drawing/2014/main" id="{8897DF32-3E8E-77D4-180B-BB7AE1678828}"/>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2" name="Google Shape;8776;p35">
              <a:extLst>
                <a:ext uri="{FF2B5EF4-FFF2-40B4-BE49-F238E27FC236}">
                  <a16:creationId xmlns:a16="http://schemas.microsoft.com/office/drawing/2014/main" id="{41EE0A19-D913-4C29-51DB-1A923BD3CBEE}"/>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3" name="Google Shape;8777;p35">
              <a:extLst>
                <a:ext uri="{FF2B5EF4-FFF2-40B4-BE49-F238E27FC236}">
                  <a16:creationId xmlns:a16="http://schemas.microsoft.com/office/drawing/2014/main" id="{A10EA0C4-342B-267E-3954-C1036405B183}"/>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4" name="Google Shape;8778;p35">
              <a:extLst>
                <a:ext uri="{FF2B5EF4-FFF2-40B4-BE49-F238E27FC236}">
                  <a16:creationId xmlns:a16="http://schemas.microsoft.com/office/drawing/2014/main" id="{A6DF5BA4-5333-D5FF-2097-70E40F14D24F}"/>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5" name="Google Shape;8779;p35">
              <a:extLst>
                <a:ext uri="{FF2B5EF4-FFF2-40B4-BE49-F238E27FC236}">
                  <a16:creationId xmlns:a16="http://schemas.microsoft.com/office/drawing/2014/main" id="{2AD012C9-63FD-1133-FF30-5C4F1BB020E9}"/>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8780;p35">
              <a:extLst>
                <a:ext uri="{FF2B5EF4-FFF2-40B4-BE49-F238E27FC236}">
                  <a16:creationId xmlns:a16="http://schemas.microsoft.com/office/drawing/2014/main" id="{C44C999F-9CBA-3DD6-C9DC-E69DC298EA41}"/>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7" name="Google Shape;8781;p35">
              <a:extLst>
                <a:ext uri="{FF2B5EF4-FFF2-40B4-BE49-F238E27FC236}">
                  <a16:creationId xmlns:a16="http://schemas.microsoft.com/office/drawing/2014/main" id="{D05B874B-05C5-0DB3-6CE1-AFEA6DD8707D}"/>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8" name="Google Shape;8782;p35">
              <a:extLst>
                <a:ext uri="{FF2B5EF4-FFF2-40B4-BE49-F238E27FC236}">
                  <a16:creationId xmlns:a16="http://schemas.microsoft.com/office/drawing/2014/main" id="{3B039044-56C0-D5C7-8506-F017B89BA62C}"/>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9" name="Google Shape;8783;p35">
              <a:extLst>
                <a:ext uri="{FF2B5EF4-FFF2-40B4-BE49-F238E27FC236}">
                  <a16:creationId xmlns:a16="http://schemas.microsoft.com/office/drawing/2014/main" id="{BEFD01D8-28E8-626C-E513-1EE0BC8627DA}"/>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0" name="Google Shape;8784;p35">
              <a:extLst>
                <a:ext uri="{FF2B5EF4-FFF2-40B4-BE49-F238E27FC236}">
                  <a16:creationId xmlns:a16="http://schemas.microsoft.com/office/drawing/2014/main" id="{E838EF63-6F48-DA08-D8AF-23112FD5E054}"/>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1" name="Google Shape;8785;p35">
              <a:extLst>
                <a:ext uri="{FF2B5EF4-FFF2-40B4-BE49-F238E27FC236}">
                  <a16:creationId xmlns:a16="http://schemas.microsoft.com/office/drawing/2014/main" id="{673DB04D-5C52-B4A5-396E-02AC82EBE15F}"/>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2" name="Google Shape;8786;p35">
              <a:extLst>
                <a:ext uri="{FF2B5EF4-FFF2-40B4-BE49-F238E27FC236}">
                  <a16:creationId xmlns:a16="http://schemas.microsoft.com/office/drawing/2014/main" id="{93E5C0C3-C025-1997-B392-178D9BB412CE}"/>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3" name="Google Shape;8787;p35">
              <a:extLst>
                <a:ext uri="{FF2B5EF4-FFF2-40B4-BE49-F238E27FC236}">
                  <a16:creationId xmlns:a16="http://schemas.microsoft.com/office/drawing/2014/main" id="{0803B0FE-7BF7-2E56-B718-123B7CB29325}"/>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4" name="Google Shape;8788;p35">
              <a:extLst>
                <a:ext uri="{FF2B5EF4-FFF2-40B4-BE49-F238E27FC236}">
                  <a16:creationId xmlns:a16="http://schemas.microsoft.com/office/drawing/2014/main" id="{EDEE20B0-A6EA-699D-901A-8B0E4E5DF320}"/>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5" name="Google Shape;8789;p35">
              <a:extLst>
                <a:ext uri="{FF2B5EF4-FFF2-40B4-BE49-F238E27FC236}">
                  <a16:creationId xmlns:a16="http://schemas.microsoft.com/office/drawing/2014/main" id="{FA1F5835-4973-8DD5-2397-B6D1A811053B}"/>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6" name="Google Shape;8790;p35">
              <a:extLst>
                <a:ext uri="{FF2B5EF4-FFF2-40B4-BE49-F238E27FC236}">
                  <a16:creationId xmlns:a16="http://schemas.microsoft.com/office/drawing/2014/main" id="{2EFCCDC1-45FC-AC01-53E9-8F6B51E887EC}"/>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7" name="Google Shape;8791;p35">
              <a:extLst>
                <a:ext uri="{FF2B5EF4-FFF2-40B4-BE49-F238E27FC236}">
                  <a16:creationId xmlns:a16="http://schemas.microsoft.com/office/drawing/2014/main" id="{C3680253-8D99-DA41-0574-AD0B766BA9AA}"/>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8" name="Google Shape;8792;p35">
              <a:extLst>
                <a:ext uri="{FF2B5EF4-FFF2-40B4-BE49-F238E27FC236}">
                  <a16:creationId xmlns:a16="http://schemas.microsoft.com/office/drawing/2014/main" id="{85A0479E-E0BC-2A96-949E-11E3BAB1C8AB}"/>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9" name="Google Shape;8793;p35">
              <a:extLst>
                <a:ext uri="{FF2B5EF4-FFF2-40B4-BE49-F238E27FC236}">
                  <a16:creationId xmlns:a16="http://schemas.microsoft.com/office/drawing/2014/main" id="{2989C2F4-9681-E31E-1118-BBB2C794D7F6}"/>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 name="Google Shape;8794;p35">
              <a:extLst>
                <a:ext uri="{FF2B5EF4-FFF2-40B4-BE49-F238E27FC236}">
                  <a16:creationId xmlns:a16="http://schemas.microsoft.com/office/drawing/2014/main" id="{46EBD4CE-39D1-1CB2-86EB-278A0A348FD9}"/>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1" name="Google Shape;8795;p35">
              <a:extLst>
                <a:ext uri="{FF2B5EF4-FFF2-40B4-BE49-F238E27FC236}">
                  <a16:creationId xmlns:a16="http://schemas.microsoft.com/office/drawing/2014/main" id="{0584C570-E04F-AF39-AB5C-C29549BA34C3}"/>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2" name="Google Shape;8796;p35">
              <a:extLst>
                <a:ext uri="{FF2B5EF4-FFF2-40B4-BE49-F238E27FC236}">
                  <a16:creationId xmlns:a16="http://schemas.microsoft.com/office/drawing/2014/main" id="{A41243B1-5352-52DF-75BD-0F80D9274A32}"/>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3" name="Google Shape;8797;p35">
              <a:extLst>
                <a:ext uri="{FF2B5EF4-FFF2-40B4-BE49-F238E27FC236}">
                  <a16:creationId xmlns:a16="http://schemas.microsoft.com/office/drawing/2014/main" id="{4538D61F-8EA2-54C2-886B-269B416DD197}"/>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4" name="Google Shape;8798;p35">
              <a:extLst>
                <a:ext uri="{FF2B5EF4-FFF2-40B4-BE49-F238E27FC236}">
                  <a16:creationId xmlns:a16="http://schemas.microsoft.com/office/drawing/2014/main" id="{20EB393C-DA77-8836-E6D9-B9990C766646}"/>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5" name="Google Shape;8799;p35">
              <a:extLst>
                <a:ext uri="{FF2B5EF4-FFF2-40B4-BE49-F238E27FC236}">
                  <a16:creationId xmlns:a16="http://schemas.microsoft.com/office/drawing/2014/main" id="{D51FC812-E3AF-0E96-F838-1A97895EDB66}"/>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6" name="Google Shape;8800;p35">
              <a:extLst>
                <a:ext uri="{FF2B5EF4-FFF2-40B4-BE49-F238E27FC236}">
                  <a16:creationId xmlns:a16="http://schemas.microsoft.com/office/drawing/2014/main" id="{8E28DDC1-0F92-B38D-656D-0480B984B15E}"/>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7" name="Google Shape;8801;p35">
              <a:extLst>
                <a:ext uri="{FF2B5EF4-FFF2-40B4-BE49-F238E27FC236}">
                  <a16:creationId xmlns:a16="http://schemas.microsoft.com/office/drawing/2014/main" id="{49C2BEA6-07AB-B251-E476-BC6B30DB6DCF}"/>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8" name="Google Shape;8802;p35">
              <a:extLst>
                <a:ext uri="{FF2B5EF4-FFF2-40B4-BE49-F238E27FC236}">
                  <a16:creationId xmlns:a16="http://schemas.microsoft.com/office/drawing/2014/main" id="{398B012F-BE98-DA4C-ABA2-8318EDA99CB0}"/>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9" name="Google Shape;8803;p35">
              <a:extLst>
                <a:ext uri="{FF2B5EF4-FFF2-40B4-BE49-F238E27FC236}">
                  <a16:creationId xmlns:a16="http://schemas.microsoft.com/office/drawing/2014/main" id="{5655B5A4-FE47-6C54-B4F7-771D0098406D}"/>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0" name="Google Shape;8804;p35">
              <a:extLst>
                <a:ext uri="{FF2B5EF4-FFF2-40B4-BE49-F238E27FC236}">
                  <a16:creationId xmlns:a16="http://schemas.microsoft.com/office/drawing/2014/main" id="{05B897B5-2065-D32D-BB20-2E8B690CBAB7}"/>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1" name="Google Shape;8805;p35">
              <a:extLst>
                <a:ext uri="{FF2B5EF4-FFF2-40B4-BE49-F238E27FC236}">
                  <a16:creationId xmlns:a16="http://schemas.microsoft.com/office/drawing/2014/main" id="{3710DDA5-52AF-FAA0-AB1D-AFE91A8E8D6A}"/>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2" name="Google Shape;8806;p35">
              <a:extLst>
                <a:ext uri="{FF2B5EF4-FFF2-40B4-BE49-F238E27FC236}">
                  <a16:creationId xmlns:a16="http://schemas.microsoft.com/office/drawing/2014/main" id="{C660E3CB-F371-C3F5-2E93-72043DEADC86}"/>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3" name="Google Shape;8807;p35">
              <a:extLst>
                <a:ext uri="{FF2B5EF4-FFF2-40B4-BE49-F238E27FC236}">
                  <a16:creationId xmlns:a16="http://schemas.microsoft.com/office/drawing/2014/main" id="{FF6061F8-7094-BA16-2513-4D72DCFD6F77}"/>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4" name="Google Shape;8808;p35">
              <a:extLst>
                <a:ext uri="{FF2B5EF4-FFF2-40B4-BE49-F238E27FC236}">
                  <a16:creationId xmlns:a16="http://schemas.microsoft.com/office/drawing/2014/main" id="{E4CA9F12-F41B-CEF9-B2C3-37E172E129F6}"/>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5" name="Google Shape;8809;p35">
              <a:extLst>
                <a:ext uri="{FF2B5EF4-FFF2-40B4-BE49-F238E27FC236}">
                  <a16:creationId xmlns:a16="http://schemas.microsoft.com/office/drawing/2014/main" id="{7C606A54-B280-5C78-85C0-6945CC1915AA}"/>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 name="Google Shape;8810;p35">
              <a:extLst>
                <a:ext uri="{FF2B5EF4-FFF2-40B4-BE49-F238E27FC236}">
                  <a16:creationId xmlns:a16="http://schemas.microsoft.com/office/drawing/2014/main" id="{46F73AFC-E812-28DE-1C6F-6AE14663D461}"/>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 name="Google Shape;8811;p35">
              <a:extLst>
                <a:ext uri="{FF2B5EF4-FFF2-40B4-BE49-F238E27FC236}">
                  <a16:creationId xmlns:a16="http://schemas.microsoft.com/office/drawing/2014/main" id="{D61D7172-E87C-CC0B-2B03-6E007926D9F3}"/>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 name="Google Shape;8812;p35">
              <a:extLst>
                <a:ext uri="{FF2B5EF4-FFF2-40B4-BE49-F238E27FC236}">
                  <a16:creationId xmlns:a16="http://schemas.microsoft.com/office/drawing/2014/main" id="{F88A7985-C17E-D661-D663-5B3271D434FA}"/>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 name="Google Shape;8813;p35">
              <a:extLst>
                <a:ext uri="{FF2B5EF4-FFF2-40B4-BE49-F238E27FC236}">
                  <a16:creationId xmlns:a16="http://schemas.microsoft.com/office/drawing/2014/main" id="{663B4BF0-18B2-85F1-D469-867ED99DEE24}"/>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0" name="Google Shape;8814;p35">
              <a:extLst>
                <a:ext uri="{FF2B5EF4-FFF2-40B4-BE49-F238E27FC236}">
                  <a16:creationId xmlns:a16="http://schemas.microsoft.com/office/drawing/2014/main" id="{7D1D272A-1542-EC7F-000C-28C1F8E05249}"/>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1" name="Google Shape;8815;p35">
              <a:extLst>
                <a:ext uri="{FF2B5EF4-FFF2-40B4-BE49-F238E27FC236}">
                  <a16:creationId xmlns:a16="http://schemas.microsoft.com/office/drawing/2014/main" id="{D667D8E9-8390-10FE-2A4A-2A31D8707DA4}"/>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 name="Google Shape;8816;p35">
              <a:extLst>
                <a:ext uri="{FF2B5EF4-FFF2-40B4-BE49-F238E27FC236}">
                  <a16:creationId xmlns:a16="http://schemas.microsoft.com/office/drawing/2014/main" id="{C7DA6691-7F71-FAF9-586F-65DFF063F01D}"/>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3" name="Google Shape;8817;p35">
              <a:extLst>
                <a:ext uri="{FF2B5EF4-FFF2-40B4-BE49-F238E27FC236}">
                  <a16:creationId xmlns:a16="http://schemas.microsoft.com/office/drawing/2014/main" id="{2398B023-F324-8359-1F74-34B800940E37}"/>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5" name="Google Shape;8818;p35">
              <a:extLst>
                <a:ext uri="{FF2B5EF4-FFF2-40B4-BE49-F238E27FC236}">
                  <a16:creationId xmlns:a16="http://schemas.microsoft.com/office/drawing/2014/main" id="{89FDE457-918E-9FB1-B0F7-4F7927FA46A2}"/>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6" name="Google Shape;8819;p35">
              <a:extLst>
                <a:ext uri="{FF2B5EF4-FFF2-40B4-BE49-F238E27FC236}">
                  <a16:creationId xmlns:a16="http://schemas.microsoft.com/office/drawing/2014/main" id="{C58876DE-1891-5881-C631-B0FBFFF50406}"/>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7" name="Google Shape;8820;p35">
              <a:extLst>
                <a:ext uri="{FF2B5EF4-FFF2-40B4-BE49-F238E27FC236}">
                  <a16:creationId xmlns:a16="http://schemas.microsoft.com/office/drawing/2014/main" id="{6C7F74AE-57E8-5E8E-680D-2C024EAC7DD3}"/>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8" name="Google Shape;8821;p35">
              <a:extLst>
                <a:ext uri="{FF2B5EF4-FFF2-40B4-BE49-F238E27FC236}">
                  <a16:creationId xmlns:a16="http://schemas.microsoft.com/office/drawing/2014/main" id="{7E4AE11B-A873-A79B-B5AF-54590636AE83}"/>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9" name="Google Shape;8822;p35">
              <a:extLst>
                <a:ext uri="{FF2B5EF4-FFF2-40B4-BE49-F238E27FC236}">
                  <a16:creationId xmlns:a16="http://schemas.microsoft.com/office/drawing/2014/main" id="{11AC8609-487A-E9E7-D7F3-0137E843F55E}"/>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0" name="Google Shape;8823;p35">
              <a:extLst>
                <a:ext uri="{FF2B5EF4-FFF2-40B4-BE49-F238E27FC236}">
                  <a16:creationId xmlns:a16="http://schemas.microsoft.com/office/drawing/2014/main" id="{02C77125-7CED-FE05-D076-053BF2A2680D}"/>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1" name="Google Shape;8824;p35">
              <a:extLst>
                <a:ext uri="{FF2B5EF4-FFF2-40B4-BE49-F238E27FC236}">
                  <a16:creationId xmlns:a16="http://schemas.microsoft.com/office/drawing/2014/main" id="{CCFD5733-A32A-3499-3E0B-9D405B338645}"/>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2" name="Google Shape;8825;p35">
              <a:extLst>
                <a:ext uri="{FF2B5EF4-FFF2-40B4-BE49-F238E27FC236}">
                  <a16:creationId xmlns:a16="http://schemas.microsoft.com/office/drawing/2014/main" id="{FB7684BC-CE85-2602-EFD0-4E5B298AA61E}"/>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3" name="Google Shape;8826;p35">
              <a:extLst>
                <a:ext uri="{FF2B5EF4-FFF2-40B4-BE49-F238E27FC236}">
                  <a16:creationId xmlns:a16="http://schemas.microsoft.com/office/drawing/2014/main" id="{EE20C3B3-BCBC-8217-6C34-E07E08B8DB36}"/>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 name="Google Shape;8827;p35">
              <a:extLst>
                <a:ext uri="{FF2B5EF4-FFF2-40B4-BE49-F238E27FC236}">
                  <a16:creationId xmlns:a16="http://schemas.microsoft.com/office/drawing/2014/main" id="{E1D26636-2E0A-9C16-C237-17C1287CB3F3}"/>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 name="Google Shape;8828;p35">
              <a:extLst>
                <a:ext uri="{FF2B5EF4-FFF2-40B4-BE49-F238E27FC236}">
                  <a16:creationId xmlns:a16="http://schemas.microsoft.com/office/drawing/2014/main" id="{5FED7A49-ED0D-886E-18B7-87BDD1B7BBCD}"/>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6" name="Google Shape;8829;p35">
              <a:extLst>
                <a:ext uri="{FF2B5EF4-FFF2-40B4-BE49-F238E27FC236}">
                  <a16:creationId xmlns:a16="http://schemas.microsoft.com/office/drawing/2014/main" id="{2D00160D-DF1A-B4B8-A2D3-9970CD3A54D4}"/>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7" name="Google Shape;8830;p35">
              <a:extLst>
                <a:ext uri="{FF2B5EF4-FFF2-40B4-BE49-F238E27FC236}">
                  <a16:creationId xmlns:a16="http://schemas.microsoft.com/office/drawing/2014/main" id="{ED270B46-00E3-7BB7-63AB-5304AF6E24A8}"/>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8" name="Google Shape;8831;p35">
              <a:extLst>
                <a:ext uri="{FF2B5EF4-FFF2-40B4-BE49-F238E27FC236}">
                  <a16:creationId xmlns:a16="http://schemas.microsoft.com/office/drawing/2014/main" id="{2B123D65-8DE0-2B55-A28D-EA7A0C657C27}"/>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9" name="Google Shape;8832;p35">
              <a:extLst>
                <a:ext uri="{FF2B5EF4-FFF2-40B4-BE49-F238E27FC236}">
                  <a16:creationId xmlns:a16="http://schemas.microsoft.com/office/drawing/2014/main" id="{B41FCB3B-D717-3639-FE05-AF13F52DDD4D}"/>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0" name="Google Shape;8833;p35">
              <a:extLst>
                <a:ext uri="{FF2B5EF4-FFF2-40B4-BE49-F238E27FC236}">
                  <a16:creationId xmlns:a16="http://schemas.microsoft.com/office/drawing/2014/main" id="{C9190F39-924E-1CF7-2566-2C926F001544}"/>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1" name="Google Shape;8834;p35">
              <a:extLst>
                <a:ext uri="{FF2B5EF4-FFF2-40B4-BE49-F238E27FC236}">
                  <a16:creationId xmlns:a16="http://schemas.microsoft.com/office/drawing/2014/main" id="{FB109642-37FB-A93F-045C-4C1EAC24403D}"/>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2" name="Google Shape;8835;p35">
              <a:extLst>
                <a:ext uri="{FF2B5EF4-FFF2-40B4-BE49-F238E27FC236}">
                  <a16:creationId xmlns:a16="http://schemas.microsoft.com/office/drawing/2014/main" id="{A99717E3-EE2D-4707-4CAA-B7594CDC8708}"/>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3" name="Google Shape;8836;p35">
              <a:extLst>
                <a:ext uri="{FF2B5EF4-FFF2-40B4-BE49-F238E27FC236}">
                  <a16:creationId xmlns:a16="http://schemas.microsoft.com/office/drawing/2014/main" id="{EC0060B2-26F5-E6EA-B8D1-61FE12F359A6}"/>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4" name="Google Shape;8837;p35">
              <a:extLst>
                <a:ext uri="{FF2B5EF4-FFF2-40B4-BE49-F238E27FC236}">
                  <a16:creationId xmlns:a16="http://schemas.microsoft.com/office/drawing/2014/main" id="{6CF318D5-61D6-85C2-C9DD-DBA0BFAEAC4C}"/>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5" name="Google Shape;8838;p35">
              <a:extLst>
                <a:ext uri="{FF2B5EF4-FFF2-40B4-BE49-F238E27FC236}">
                  <a16:creationId xmlns:a16="http://schemas.microsoft.com/office/drawing/2014/main" id="{79F10C7C-5D1B-46D0-096C-433F73400F9C}"/>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6" name="Google Shape;8839;p35">
              <a:extLst>
                <a:ext uri="{FF2B5EF4-FFF2-40B4-BE49-F238E27FC236}">
                  <a16:creationId xmlns:a16="http://schemas.microsoft.com/office/drawing/2014/main" id="{DB0A4B53-E925-C3C4-11A4-011EA210041D}"/>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7" name="Google Shape;8840;p35">
              <a:extLst>
                <a:ext uri="{FF2B5EF4-FFF2-40B4-BE49-F238E27FC236}">
                  <a16:creationId xmlns:a16="http://schemas.microsoft.com/office/drawing/2014/main" id="{8E30DB5A-991B-58CE-E5E2-1F3B9A62DA1B}"/>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8" name="Google Shape;8841;p35">
              <a:extLst>
                <a:ext uri="{FF2B5EF4-FFF2-40B4-BE49-F238E27FC236}">
                  <a16:creationId xmlns:a16="http://schemas.microsoft.com/office/drawing/2014/main" id="{C87082B9-3CCF-BAB5-F632-A09A12E5B804}"/>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9" name="Google Shape;8842;p35">
              <a:extLst>
                <a:ext uri="{FF2B5EF4-FFF2-40B4-BE49-F238E27FC236}">
                  <a16:creationId xmlns:a16="http://schemas.microsoft.com/office/drawing/2014/main" id="{A0398E26-59A1-5458-2B74-49D3895A7381}"/>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0" name="Google Shape;8843;p35">
              <a:extLst>
                <a:ext uri="{FF2B5EF4-FFF2-40B4-BE49-F238E27FC236}">
                  <a16:creationId xmlns:a16="http://schemas.microsoft.com/office/drawing/2014/main" id="{01BE7E0D-737A-05B8-4CAB-E3D08CF34ADC}"/>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1" name="Google Shape;8844;p35">
              <a:extLst>
                <a:ext uri="{FF2B5EF4-FFF2-40B4-BE49-F238E27FC236}">
                  <a16:creationId xmlns:a16="http://schemas.microsoft.com/office/drawing/2014/main" id="{5209F93F-7E1C-B779-8A64-BD28692E617A}"/>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2" name="Google Shape;8845;p35">
              <a:extLst>
                <a:ext uri="{FF2B5EF4-FFF2-40B4-BE49-F238E27FC236}">
                  <a16:creationId xmlns:a16="http://schemas.microsoft.com/office/drawing/2014/main" id="{ABE850D8-366A-F2D5-B4C3-24A9CC42AA30}"/>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3" name="Google Shape;8846;p35">
              <a:extLst>
                <a:ext uri="{FF2B5EF4-FFF2-40B4-BE49-F238E27FC236}">
                  <a16:creationId xmlns:a16="http://schemas.microsoft.com/office/drawing/2014/main" id="{E7281C36-25DD-F387-CE58-1AB679E73E67}"/>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4" name="Google Shape;8847;p35">
              <a:extLst>
                <a:ext uri="{FF2B5EF4-FFF2-40B4-BE49-F238E27FC236}">
                  <a16:creationId xmlns:a16="http://schemas.microsoft.com/office/drawing/2014/main" id="{2B55A862-7B5E-E455-3814-FCFED118BA8E}"/>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5" name="Google Shape;8848;p35">
              <a:extLst>
                <a:ext uri="{FF2B5EF4-FFF2-40B4-BE49-F238E27FC236}">
                  <a16:creationId xmlns:a16="http://schemas.microsoft.com/office/drawing/2014/main" id="{6EBE5559-8B65-17B6-74BF-2F8348BD4C46}"/>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6" name="Google Shape;8849;p35">
              <a:extLst>
                <a:ext uri="{FF2B5EF4-FFF2-40B4-BE49-F238E27FC236}">
                  <a16:creationId xmlns:a16="http://schemas.microsoft.com/office/drawing/2014/main" id="{C5B99B8F-47A9-E92C-EDE3-10291BEBB001}"/>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7" name="Google Shape;8850;p35">
              <a:extLst>
                <a:ext uri="{FF2B5EF4-FFF2-40B4-BE49-F238E27FC236}">
                  <a16:creationId xmlns:a16="http://schemas.microsoft.com/office/drawing/2014/main" id="{AD2D97C4-6E1E-5693-6498-36AA19EFF046}"/>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8" name="Google Shape;8851;p35">
              <a:extLst>
                <a:ext uri="{FF2B5EF4-FFF2-40B4-BE49-F238E27FC236}">
                  <a16:creationId xmlns:a16="http://schemas.microsoft.com/office/drawing/2014/main" id="{D40EF1DD-8134-F750-454F-5EFD55871BF8}"/>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9" name="Google Shape;8852;p35">
              <a:extLst>
                <a:ext uri="{FF2B5EF4-FFF2-40B4-BE49-F238E27FC236}">
                  <a16:creationId xmlns:a16="http://schemas.microsoft.com/office/drawing/2014/main" id="{5A9A8532-85CF-74CE-3033-B1AB75DDC815}"/>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0" name="Google Shape;8853;p35">
              <a:extLst>
                <a:ext uri="{FF2B5EF4-FFF2-40B4-BE49-F238E27FC236}">
                  <a16:creationId xmlns:a16="http://schemas.microsoft.com/office/drawing/2014/main" id="{CD4C1540-3783-BF9B-19A6-2CAAE7F0C1FE}"/>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1" name="Google Shape;8854;p35">
              <a:extLst>
                <a:ext uri="{FF2B5EF4-FFF2-40B4-BE49-F238E27FC236}">
                  <a16:creationId xmlns:a16="http://schemas.microsoft.com/office/drawing/2014/main" id="{D4779E31-38EB-58AA-7D23-B1EB79DE5F04}"/>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2" name="Google Shape;8855;p35">
              <a:extLst>
                <a:ext uri="{FF2B5EF4-FFF2-40B4-BE49-F238E27FC236}">
                  <a16:creationId xmlns:a16="http://schemas.microsoft.com/office/drawing/2014/main" id="{E32BBD03-E7F9-B5DA-473D-D859B5A223C3}"/>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3" name="Google Shape;8856;p35">
              <a:extLst>
                <a:ext uri="{FF2B5EF4-FFF2-40B4-BE49-F238E27FC236}">
                  <a16:creationId xmlns:a16="http://schemas.microsoft.com/office/drawing/2014/main" id="{CDDDFEC4-58F6-DDED-A582-C4650F4AA9BF}"/>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4" name="Google Shape;8857;p35">
              <a:extLst>
                <a:ext uri="{FF2B5EF4-FFF2-40B4-BE49-F238E27FC236}">
                  <a16:creationId xmlns:a16="http://schemas.microsoft.com/office/drawing/2014/main" id="{675FD848-577A-3341-52CA-92DBC680FC00}"/>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5" name="Google Shape;8858;p35">
              <a:extLst>
                <a:ext uri="{FF2B5EF4-FFF2-40B4-BE49-F238E27FC236}">
                  <a16:creationId xmlns:a16="http://schemas.microsoft.com/office/drawing/2014/main" id="{AC033CB7-DACA-508A-9C05-2178D7C55BEE}"/>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6" name="Google Shape;8859;p35">
              <a:extLst>
                <a:ext uri="{FF2B5EF4-FFF2-40B4-BE49-F238E27FC236}">
                  <a16:creationId xmlns:a16="http://schemas.microsoft.com/office/drawing/2014/main" id="{4A859991-CC61-AAB8-58DD-C5F873355E8E}"/>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7" name="Google Shape;8860;p35">
              <a:extLst>
                <a:ext uri="{FF2B5EF4-FFF2-40B4-BE49-F238E27FC236}">
                  <a16:creationId xmlns:a16="http://schemas.microsoft.com/office/drawing/2014/main" id="{076A87C7-2C5E-CD76-62B3-9EAAE21A2DA8}"/>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8" name="Google Shape;8861;p35">
              <a:extLst>
                <a:ext uri="{FF2B5EF4-FFF2-40B4-BE49-F238E27FC236}">
                  <a16:creationId xmlns:a16="http://schemas.microsoft.com/office/drawing/2014/main" id="{6EBD6CEA-4D9C-9A8A-3F2D-7B7E2986A4FC}"/>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9" name="Google Shape;8862;p35">
              <a:extLst>
                <a:ext uri="{FF2B5EF4-FFF2-40B4-BE49-F238E27FC236}">
                  <a16:creationId xmlns:a16="http://schemas.microsoft.com/office/drawing/2014/main" id="{EB8A1AFE-B4DB-3F43-B1F6-F27FAA7A8A53}"/>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0" name="Google Shape;8863;p35">
              <a:extLst>
                <a:ext uri="{FF2B5EF4-FFF2-40B4-BE49-F238E27FC236}">
                  <a16:creationId xmlns:a16="http://schemas.microsoft.com/office/drawing/2014/main" id="{AE140FC8-B694-C2D6-70FA-0135965EFC79}"/>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1" name="Google Shape;8864;p35">
              <a:extLst>
                <a:ext uri="{FF2B5EF4-FFF2-40B4-BE49-F238E27FC236}">
                  <a16:creationId xmlns:a16="http://schemas.microsoft.com/office/drawing/2014/main" id="{5F0AC8D2-BE10-CB61-925A-6BB8D6AD64BA}"/>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2" name="Google Shape;8865;p35">
              <a:extLst>
                <a:ext uri="{FF2B5EF4-FFF2-40B4-BE49-F238E27FC236}">
                  <a16:creationId xmlns:a16="http://schemas.microsoft.com/office/drawing/2014/main" id="{7FB7FB55-7A9A-B820-D4C5-F8F3EADBC6DB}"/>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3" name="Google Shape;8866;p35">
              <a:extLst>
                <a:ext uri="{FF2B5EF4-FFF2-40B4-BE49-F238E27FC236}">
                  <a16:creationId xmlns:a16="http://schemas.microsoft.com/office/drawing/2014/main" id="{86803491-8FEB-91F3-814C-56BA2AEE9872}"/>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4" name="Google Shape;8867;p35">
              <a:extLst>
                <a:ext uri="{FF2B5EF4-FFF2-40B4-BE49-F238E27FC236}">
                  <a16:creationId xmlns:a16="http://schemas.microsoft.com/office/drawing/2014/main" id="{19FA528C-B150-0EC3-B078-CF981A079638}"/>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5" name="Google Shape;8868;p35">
              <a:extLst>
                <a:ext uri="{FF2B5EF4-FFF2-40B4-BE49-F238E27FC236}">
                  <a16:creationId xmlns:a16="http://schemas.microsoft.com/office/drawing/2014/main" id="{2AE9D1AD-4891-80BB-4E07-F3BDB720C5B4}"/>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6" name="Google Shape;8869;p35">
              <a:extLst>
                <a:ext uri="{FF2B5EF4-FFF2-40B4-BE49-F238E27FC236}">
                  <a16:creationId xmlns:a16="http://schemas.microsoft.com/office/drawing/2014/main" id="{5781A2EF-0602-940C-4420-3CDA20CAF199}"/>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7" name="Google Shape;8870;p35">
              <a:extLst>
                <a:ext uri="{FF2B5EF4-FFF2-40B4-BE49-F238E27FC236}">
                  <a16:creationId xmlns:a16="http://schemas.microsoft.com/office/drawing/2014/main" id="{26326AA1-7C0C-1AF5-5835-98FE496F9789}"/>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8" name="Google Shape;8871;p35">
              <a:extLst>
                <a:ext uri="{FF2B5EF4-FFF2-40B4-BE49-F238E27FC236}">
                  <a16:creationId xmlns:a16="http://schemas.microsoft.com/office/drawing/2014/main" id="{8C6F1135-8E04-B7F8-8C7A-6ACB38D6203D}"/>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9" name="Google Shape;8872;p35">
              <a:extLst>
                <a:ext uri="{FF2B5EF4-FFF2-40B4-BE49-F238E27FC236}">
                  <a16:creationId xmlns:a16="http://schemas.microsoft.com/office/drawing/2014/main" id="{620DFE5E-22CF-7A94-88D3-6CBABA2037CD}"/>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0" name="Google Shape;8873;p35">
              <a:extLst>
                <a:ext uri="{FF2B5EF4-FFF2-40B4-BE49-F238E27FC236}">
                  <a16:creationId xmlns:a16="http://schemas.microsoft.com/office/drawing/2014/main" id="{30A3F2CC-C697-8245-FFAC-D6C6BD3DBE9A}"/>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1" name="Google Shape;8874;p35">
              <a:extLst>
                <a:ext uri="{FF2B5EF4-FFF2-40B4-BE49-F238E27FC236}">
                  <a16:creationId xmlns:a16="http://schemas.microsoft.com/office/drawing/2014/main" id="{F15CB42F-6D1E-635B-7493-892DE21F5028}"/>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2" name="Google Shape;8875;p35">
              <a:extLst>
                <a:ext uri="{FF2B5EF4-FFF2-40B4-BE49-F238E27FC236}">
                  <a16:creationId xmlns:a16="http://schemas.microsoft.com/office/drawing/2014/main" id="{6E7DB6B2-C75E-1507-6142-E6789B1C2D31}"/>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3" name="Google Shape;8876;p35">
              <a:extLst>
                <a:ext uri="{FF2B5EF4-FFF2-40B4-BE49-F238E27FC236}">
                  <a16:creationId xmlns:a16="http://schemas.microsoft.com/office/drawing/2014/main" id="{EB55ADE3-C501-C61C-708E-7F32DAB35141}"/>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4" name="Google Shape;8877;p35">
              <a:extLst>
                <a:ext uri="{FF2B5EF4-FFF2-40B4-BE49-F238E27FC236}">
                  <a16:creationId xmlns:a16="http://schemas.microsoft.com/office/drawing/2014/main" id="{799AF137-7B1F-5D00-C10F-85CBE80B0C8A}"/>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5" name="Google Shape;8878;p35">
              <a:extLst>
                <a:ext uri="{FF2B5EF4-FFF2-40B4-BE49-F238E27FC236}">
                  <a16:creationId xmlns:a16="http://schemas.microsoft.com/office/drawing/2014/main" id="{1E63C878-F2D7-9D18-6526-8F075103AA49}"/>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6" name="Google Shape;8879;p35">
              <a:extLst>
                <a:ext uri="{FF2B5EF4-FFF2-40B4-BE49-F238E27FC236}">
                  <a16:creationId xmlns:a16="http://schemas.microsoft.com/office/drawing/2014/main" id="{AD2672F9-DCAF-B133-E9E2-EEDA84C1F535}"/>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7" name="Google Shape;8880;p35">
              <a:extLst>
                <a:ext uri="{FF2B5EF4-FFF2-40B4-BE49-F238E27FC236}">
                  <a16:creationId xmlns:a16="http://schemas.microsoft.com/office/drawing/2014/main" id="{D866A61C-1C65-1FB2-F2FC-24DAF25F5536}"/>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8" name="Google Shape;8881;p35">
              <a:extLst>
                <a:ext uri="{FF2B5EF4-FFF2-40B4-BE49-F238E27FC236}">
                  <a16:creationId xmlns:a16="http://schemas.microsoft.com/office/drawing/2014/main" id="{9E5B52FF-EB86-A44D-4908-F3ABDC7FEB78}"/>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9" name="Google Shape;8882;p35">
              <a:extLst>
                <a:ext uri="{FF2B5EF4-FFF2-40B4-BE49-F238E27FC236}">
                  <a16:creationId xmlns:a16="http://schemas.microsoft.com/office/drawing/2014/main" id="{74E53343-EFBD-9D6E-CB97-03803BF6C4F2}"/>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0" name="Google Shape;8883;p35">
              <a:extLst>
                <a:ext uri="{FF2B5EF4-FFF2-40B4-BE49-F238E27FC236}">
                  <a16:creationId xmlns:a16="http://schemas.microsoft.com/office/drawing/2014/main" id="{6C5CC7F3-68B1-26FD-6776-493FD041FDEF}"/>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1" name="Google Shape;8884;p35">
              <a:extLst>
                <a:ext uri="{FF2B5EF4-FFF2-40B4-BE49-F238E27FC236}">
                  <a16:creationId xmlns:a16="http://schemas.microsoft.com/office/drawing/2014/main" id="{5F9FEF6F-B5A8-0483-4ABA-964D710AD00D}"/>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2" name="Google Shape;8885;p35">
              <a:extLst>
                <a:ext uri="{FF2B5EF4-FFF2-40B4-BE49-F238E27FC236}">
                  <a16:creationId xmlns:a16="http://schemas.microsoft.com/office/drawing/2014/main" id="{59C2D231-D2E4-6EF6-8439-8CF5B1006121}"/>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3" name="Google Shape;8886;p35">
              <a:extLst>
                <a:ext uri="{FF2B5EF4-FFF2-40B4-BE49-F238E27FC236}">
                  <a16:creationId xmlns:a16="http://schemas.microsoft.com/office/drawing/2014/main" id="{51FABC25-DE71-C3B3-FAA9-60A296CE6122}"/>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4" name="Google Shape;8887;p35">
              <a:extLst>
                <a:ext uri="{FF2B5EF4-FFF2-40B4-BE49-F238E27FC236}">
                  <a16:creationId xmlns:a16="http://schemas.microsoft.com/office/drawing/2014/main" id="{597545D9-0098-8274-8D88-7138574EA67A}"/>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5" name="Google Shape;8888;p35">
              <a:extLst>
                <a:ext uri="{FF2B5EF4-FFF2-40B4-BE49-F238E27FC236}">
                  <a16:creationId xmlns:a16="http://schemas.microsoft.com/office/drawing/2014/main" id="{F4D8AB9F-53AF-199B-E0B4-D8EC58BAB568}"/>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6" name="Google Shape;8889;p35">
              <a:extLst>
                <a:ext uri="{FF2B5EF4-FFF2-40B4-BE49-F238E27FC236}">
                  <a16:creationId xmlns:a16="http://schemas.microsoft.com/office/drawing/2014/main" id="{CC40B298-E8D6-1384-99F7-84C020FDCFCE}"/>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7" name="Google Shape;8890;p35">
              <a:extLst>
                <a:ext uri="{FF2B5EF4-FFF2-40B4-BE49-F238E27FC236}">
                  <a16:creationId xmlns:a16="http://schemas.microsoft.com/office/drawing/2014/main" id="{E0A3FE10-D008-C6C9-5F6C-09E586B3FD41}"/>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8" name="Google Shape;8891;p35">
              <a:extLst>
                <a:ext uri="{FF2B5EF4-FFF2-40B4-BE49-F238E27FC236}">
                  <a16:creationId xmlns:a16="http://schemas.microsoft.com/office/drawing/2014/main" id="{443C53F0-3414-A5BC-3D3C-2A2BD1048F87}"/>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9" name="Google Shape;8892;p35">
              <a:extLst>
                <a:ext uri="{FF2B5EF4-FFF2-40B4-BE49-F238E27FC236}">
                  <a16:creationId xmlns:a16="http://schemas.microsoft.com/office/drawing/2014/main" id="{88DFB696-E2A9-2DBB-5D11-A241CF20DE14}"/>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0" name="Google Shape;8893;p35">
              <a:extLst>
                <a:ext uri="{FF2B5EF4-FFF2-40B4-BE49-F238E27FC236}">
                  <a16:creationId xmlns:a16="http://schemas.microsoft.com/office/drawing/2014/main" id="{ABF8227B-CEA5-216F-93B3-5701B71EA414}"/>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1" name="Google Shape;8894;p35">
              <a:extLst>
                <a:ext uri="{FF2B5EF4-FFF2-40B4-BE49-F238E27FC236}">
                  <a16:creationId xmlns:a16="http://schemas.microsoft.com/office/drawing/2014/main" id="{2CA73CAB-1DDA-883D-0F03-77251289F709}"/>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2" name="Google Shape;8895;p35">
              <a:extLst>
                <a:ext uri="{FF2B5EF4-FFF2-40B4-BE49-F238E27FC236}">
                  <a16:creationId xmlns:a16="http://schemas.microsoft.com/office/drawing/2014/main" id="{7A49D165-509A-B751-C669-4C61202EE6A5}"/>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3" name="Google Shape;8896;p35">
              <a:extLst>
                <a:ext uri="{FF2B5EF4-FFF2-40B4-BE49-F238E27FC236}">
                  <a16:creationId xmlns:a16="http://schemas.microsoft.com/office/drawing/2014/main" id="{EC1C1426-32B0-67C7-06E0-2C607E4B4C83}"/>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4" name="Google Shape;8897;p35">
              <a:extLst>
                <a:ext uri="{FF2B5EF4-FFF2-40B4-BE49-F238E27FC236}">
                  <a16:creationId xmlns:a16="http://schemas.microsoft.com/office/drawing/2014/main" id="{8C06C038-1EC2-ADBB-D4FD-56623D8DC005}"/>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5" name="Google Shape;8898;p35">
              <a:extLst>
                <a:ext uri="{FF2B5EF4-FFF2-40B4-BE49-F238E27FC236}">
                  <a16:creationId xmlns:a16="http://schemas.microsoft.com/office/drawing/2014/main" id="{50295B5F-D8E1-8046-A92D-CD9DE30023DD}"/>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6" name="Google Shape;8899;p35">
              <a:extLst>
                <a:ext uri="{FF2B5EF4-FFF2-40B4-BE49-F238E27FC236}">
                  <a16:creationId xmlns:a16="http://schemas.microsoft.com/office/drawing/2014/main" id="{5748B6B2-7310-8E0D-80BE-3BDE92CC6A3B}"/>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7" name="Google Shape;8900;p35">
              <a:extLst>
                <a:ext uri="{FF2B5EF4-FFF2-40B4-BE49-F238E27FC236}">
                  <a16:creationId xmlns:a16="http://schemas.microsoft.com/office/drawing/2014/main" id="{E59A3BB4-564D-0E97-350C-C0E73A474FD1}"/>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8" name="Google Shape;8901;p35">
              <a:extLst>
                <a:ext uri="{FF2B5EF4-FFF2-40B4-BE49-F238E27FC236}">
                  <a16:creationId xmlns:a16="http://schemas.microsoft.com/office/drawing/2014/main" id="{C26E2B96-0583-B043-FD07-7ED4AEEAFF49}"/>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9" name="Google Shape;8902;p35">
              <a:extLst>
                <a:ext uri="{FF2B5EF4-FFF2-40B4-BE49-F238E27FC236}">
                  <a16:creationId xmlns:a16="http://schemas.microsoft.com/office/drawing/2014/main" id="{64D4EE4C-7E89-5501-1202-51B0976E4944}"/>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0" name="Google Shape;8903;p35">
              <a:extLst>
                <a:ext uri="{FF2B5EF4-FFF2-40B4-BE49-F238E27FC236}">
                  <a16:creationId xmlns:a16="http://schemas.microsoft.com/office/drawing/2014/main" id="{D6D4870F-4199-5532-2C15-8B9C7DA93FBF}"/>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1" name="Google Shape;8904;p35">
              <a:extLst>
                <a:ext uri="{FF2B5EF4-FFF2-40B4-BE49-F238E27FC236}">
                  <a16:creationId xmlns:a16="http://schemas.microsoft.com/office/drawing/2014/main" id="{A8934334-85AB-50F6-04F0-74CDE245996A}"/>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2" name="Google Shape;8905;p35">
              <a:extLst>
                <a:ext uri="{FF2B5EF4-FFF2-40B4-BE49-F238E27FC236}">
                  <a16:creationId xmlns:a16="http://schemas.microsoft.com/office/drawing/2014/main" id="{2D0AFD71-D2CB-B798-24CC-AB42AF979813}"/>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1"/>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3" name="Google Shape;8906;p35">
              <a:extLst>
                <a:ext uri="{FF2B5EF4-FFF2-40B4-BE49-F238E27FC236}">
                  <a16:creationId xmlns:a16="http://schemas.microsoft.com/office/drawing/2014/main" id="{EA500B02-C19C-AD65-8051-3D1943E8029A}"/>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4" name="Google Shape;8907;p35">
              <a:extLst>
                <a:ext uri="{FF2B5EF4-FFF2-40B4-BE49-F238E27FC236}">
                  <a16:creationId xmlns:a16="http://schemas.microsoft.com/office/drawing/2014/main" id="{0F7F358B-1281-5332-1355-55662762977E}"/>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5" name="Google Shape;8908;p35">
              <a:extLst>
                <a:ext uri="{FF2B5EF4-FFF2-40B4-BE49-F238E27FC236}">
                  <a16:creationId xmlns:a16="http://schemas.microsoft.com/office/drawing/2014/main" id="{94C31B2C-2D42-3B5B-A9B3-EBF995D92675}"/>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6" name="Google Shape;8909;p35">
              <a:extLst>
                <a:ext uri="{FF2B5EF4-FFF2-40B4-BE49-F238E27FC236}">
                  <a16:creationId xmlns:a16="http://schemas.microsoft.com/office/drawing/2014/main" id="{06AEC7A5-02B5-0588-B129-7687CD20DAC2}"/>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7" name="Google Shape;8910;p35">
              <a:extLst>
                <a:ext uri="{FF2B5EF4-FFF2-40B4-BE49-F238E27FC236}">
                  <a16:creationId xmlns:a16="http://schemas.microsoft.com/office/drawing/2014/main" id="{A2E1522A-4DCD-F288-03CB-E8F2E6B12AA2}"/>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8" name="Google Shape;8911;p35">
              <a:extLst>
                <a:ext uri="{FF2B5EF4-FFF2-40B4-BE49-F238E27FC236}">
                  <a16:creationId xmlns:a16="http://schemas.microsoft.com/office/drawing/2014/main" id="{B5A765CE-5B86-9195-5320-9D433413AECE}"/>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9" name="Google Shape;8912;p35">
              <a:extLst>
                <a:ext uri="{FF2B5EF4-FFF2-40B4-BE49-F238E27FC236}">
                  <a16:creationId xmlns:a16="http://schemas.microsoft.com/office/drawing/2014/main" id="{081B0E82-6B8F-4B24-DC82-6F88004F8405}"/>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0" name="Google Shape;8913;p35">
              <a:extLst>
                <a:ext uri="{FF2B5EF4-FFF2-40B4-BE49-F238E27FC236}">
                  <a16:creationId xmlns:a16="http://schemas.microsoft.com/office/drawing/2014/main" id="{49E80324-7B93-E1E9-2BC9-3D094862CCFE}"/>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1" name="Google Shape;8914;p35">
              <a:extLst>
                <a:ext uri="{FF2B5EF4-FFF2-40B4-BE49-F238E27FC236}">
                  <a16:creationId xmlns:a16="http://schemas.microsoft.com/office/drawing/2014/main" id="{D4797D83-0C82-D481-8FCE-F2C3045C68CC}"/>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1"/>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2" name="Google Shape;8915;p35">
              <a:extLst>
                <a:ext uri="{FF2B5EF4-FFF2-40B4-BE49-F238E27FC236}">
                  <a16:creationId xmlns:a16="http://schemas.microsoft.com/office/drawing/2014/main" id="{72D0B0EF-5B88-041C-0420-78E75E33DE24}"/>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3" name="Google Shape;8916;p35">
              <a:extLst>
                <a:ext uri="{FF2B5EF4-FFF2-40B4-BE49-F238E27FC236}">
                  <a16:creationId xmlns:a16="http://schemas.microsoft.com/office/drawing/2014/main" id="{824C946B-1236-F34F-5209-EF633956E4CF}"/>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4" name="Google Shape;8917;p35">
              <a:extLst>
                <a:ext uri="{FF2B5EF4-FFF2-40B4-BE49-F238E27FC236}">
                  <a16:creationId xmlns:a16="http://schemas.microsoft.com/office/drawing/2014/main" id="{BA10B2ED-AE9B-86CE-6E00-66667264909C}"/>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5" name="Google Shape;8918;p35">
              <a:extLst>
                <a:ext uri="{FF2B5EF4-FFF2-40B4-BE49-F238E27FC236}">
                  <a16:creationId xmlns:a16="http://schemas.microsoft.com/office/drawing/2014/main" id="{ED33F3C4-2881-3F51-FA32-AD252774830A}"/>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6" name="Google Shape;8919;p35">
              <a:extLst>
                <a:ext uri="{FF2B5EF4-FFF2-40B4-BE49-F238E27FC236}">
                  <a16:creationId xmlns:a16="http://schemas.microsoft.com/office/drawing/2014/main" id="{604F63C6-495E-14AA-7892-BE6502D62E31}"/>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7" name="Google Shape;8920;p35">
              <a:extLst>
                <a:ext uri="{FF2B5EF4-FFF2-40B4-BE49-F238E27FC236}">
                  <a16:creationId xmlns:a16="http://schemas.microsoft.com/office/drawing/2014/main" id="{587E91B5-1060-5D93-24C4-4C6272BC329C}"/>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8" name="Google Shape;8921;p35">
              <a:extLst>
                <a:ext uri="{FF2B5EF4-FFF2-40B4-BE49-F238E27FC236}">
                  <a16:creationId xmlns:a16="http://schemas.microsoft.com/office/drawing/2014/main" id="{5CAC3690-ACDF-ACFD-E48D-317B53975CDA}"/>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199" name="Google Shape;8935;p35">
            <a:extLst>
              <a:ext uri="{FF2B5EF4-FFF2-40B4-BE49-F238E27FC236}">
                <a16:creationId xmlns:a16="http://schemas.microsoft.com/office/drawing/2014/main" id="{BDD7BC27-58FD-C11C-0C04-F9FBC787DF0D}"/>
              </a:ext>
            </a:extLst>
          </p:cNvPr>
          <p:cNvGrpSpPr/>
          <p:nvPr/>
        </p:nvGrpSpPr>
        <p:grpSpPr>
          <a:xfrm>
            <a:off x="-325865" y="905927"/>
            <a:ext cx="5035502" cy="1842426"/>
            <a:chOff x="2048150" y="1951500"/>
            <a:chExt cx="3702575" cy="1354725"/>
          </a:xfrm>
        </p:grpSpPr>
        <p:sp>
          <p:nvSpPr>
            <p:cNvPr id="200" name="Google Shape;8936;p35">
              <a:extLst>
                <a:ext uri="{FF2B5EF4-FFF2-40B4-BE49-F238E27FC236}">
                  <a16:creationId xmlns:a16="http://schemas.microsoft.com/office/drawing/2014/main" id="{96113F7C-CC24-A909-5F39-657C9F109B77}"/>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1" name="Google Shape;8937;p35">
              <a:extLst>
                <a:ext uri="{FF2B5EF4-FFF2-40B4-BE49-F238E27FC236}">
                  <a16:creationId xmlns:a16="http://schemas.microsoft.com/office/drawing/2014/main" id="{30869106-F6FE-09F4-52F3-30A57CC8C2B4}"/>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2" name="Google Shape;8938;p35">
              <a:extLst>
                <a:ext uri="{FF2B5EF4-FFF2-40B4-BE49-F238E27FC236}">
                  <a16:creationId xmlns:a16="http://schemas.microsoft.com/office/drawing/2014/main" id="{3892D66B-A232-E1C5-946E-90B1B7D434C0}"/>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3" name="Google Shape;8939;p35">
              <a:extLst>
                <a:ext uri="{FF2B5EF4-FFF2-40B4-BE49-F238E27FC236}">
                  <a16:creationId xmlns:a16="http://schemas.microsoft.com/office/drawing/2014/main" id="{73B7CB45-0523-9870-A02E-8ADA06D129D4}"/>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4" name="Google Shape;8940;p35">
              <a:extLst>
                <a:ext uri="{FF2B5EF4-FFF2-40B4-BE49-F238E27FC236}">
                  <a16:creationId xmlns:a16="http://schemas.microsoft.com/office/drawing/2014/main" id="{555A4ED2-62F2-7DC2-3A66-343D725EB995}"/>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5" name="Google Shape;8941;p35">
              <a:extLst>
                <a:ext uri="{FF2B5EF4-FFF2-40B4-BE49-F238E27FC236}">
                  <a16:creationId xmlns:a16="http://schemas.microsoft.com/office/drawing/2014/main" id="{2757F434-61AF-5308-B4D8-7C461AA7EC34}"/>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6" name="Google Shape;8942;p35">
              <a:extLst>
                <a:ext uri="{FF2B5EF4-FFF2-40B4-BE49-F238E27FC236}">
                  <a16:creationId xmlns:a16="http://schemas.microsoft.com/office/drawing/2014/main" id="{566ED0FF-13BA-AF9D-DDC7-0BEE90F83B41}"/>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7" name="Google Shape;8943;p35">
              <a:extLst>
                <a:ext uri="{FF2B5EF4-FFF2-40B4-BE49-F238E27FC236}">
                  <a16:creationId xmlns:a16="http://schemas.microsoft.com/office/drawing/2014/main" id="{89229867-E768-E133-5D52-9E5B85D79FD9}"/>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8" name="Google Shape;8944;p35">
              <a:extLst>
                <a:ext uri="{FF2B5EF4-FFF2-40B4-BE49-F238E27FC236}">
                  <a16:creationId xmlns:a16="http://schemas.microsoft.com/office/drawing/2014/main" id="{C349E695-15E8-59E0-8B0D-BEBE583E70E9}"/>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9" name="Google Shape;8945;p35">
              <a:extLst>
                <a:ext uri="{FF2B5EF4-FFF2-40B4-BE49-F238E27FC236}">
                  <a16:creationId xmlns:a16="http://schemas.microsoft.com/office/drawing/2014/main" id="{E2218C85-3E46-4D32-4FD5-7E928EF9CC7C}"/>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0" name="Google Shape;8946;p35">
              <a:extLst>
                <a:ext uri="{FF2B5EF4-FFF2-40B4-BE49-F238E27FC236}">
                  <a16:creationId xmlns:a16="http://schemas.microsoft.com/office/drawing/2014/main" id="{6815185E-13F5-AF8A-67E1-817BB83C32A6}"/>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1" name="Google Shape;8947;p35">
              <a:extLst>
                <a:ext uri="{FF2B5EF4-FFF2-40B4-BE49-F238E27FC236}">
                  <a16:creationId xmlns:a16="http://schemas.microsoft.com/office/drawing/2014/main" id="{6C2E69ED-00D1-13C1-8046-0EE84844F567}"/>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2" name="Google Shape;8948;p35">
              <a:extLst>
                <a:ext uri="{FF2B5EF4-FFF2-40B4-BE49-F238E27FC236}">
                  <a16:creationId xmlns:a16="http://schemas.microsoft.com/office/drawing/2014/main" id="{40D338C1-C654-5C87-15A2-FE71BD11BA59}"/>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3" name="Google Shape;8949;p35">
              <a:extLst>
                <a:ext uri="{FF2B5EF4-FFF2-40B4-BE49-F238E27FC236}">
                  <a16:creationId xmlns:a16="http://schemas.microsoft.com/office/drawing/2014/main" id="{6DDCDD02-B610-872F-790F-0C01727EC38D}"/>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4" name="Google Shape;8950;p35">
              <a:extLst>
                <a:ext uri="{FF2B5EF4-FFF2-40B4-BE49-F238E27FC236}">
                  <a16:creationId xmlns:a16="http://schemas.microsoft.com/office/drawing/2014/main" id="{B73CED10-A41C-F65F-CC94-CF2D9D9C7B3B}"/>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5" name="Google Shape;8951;p35">
              <a:extLst>
                <a:ext uri="{FF2B5EF4-FFF2-40B4-BE49-F238E27FC236}">
                  <a16:creationId xmlns:a16="http://schemas.microsoft.com/office/drawing/2014/main" id="{D6395543-0B4E-3421-F0BC-331FE9EDC7CE}"/>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6" name="Google Shape;8952;p35">
              <a:extLst>
                <a:ext uri="{FF2B5EF4-FFF2-40B4-BE49-F238E27FC236}">
                  <a16:creationId xmlns:a16="http://schemas.microsoft.com/office/drawing/2014/main" id="{54A6D649-817F-3543-C63A-03593E04841F}"/>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7" name="Google Shape;8953;p35">
              <a:extLst>
                <a:ext uri="{FF2B5EF4-FFF2-40B4-BE49-F238E27FC236}">
                  <a16:creationId xmlns:a16="http://schemas.microsoft.com/office/drawing/2014/main" id="{1B7A88E5-9C02-EBAB-1656-E6CAA8200A38}"/>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8" name="Google Shape;8954;p35">
              <a:extLst>
                <a:ext uri="{FF2B5EF4-FFF2-40B4-BE49-F238E27FC236}">
                  <a16:creationId xmlns:a16="http://schemas.microsoft.com/office/drawing/2014/main" id="{8E6E448F-AC5D-90B3-3837-195FD53826A5}"/>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9" name="Google Shape;8955;p35">
              <a:extLst>
                <a:ext uri="{FF2B5EF4-FFF2-40B4-BE49-F238E27FC236}">
                  <a16:creationId xmlns:a16="http://schemas.microsoft.com/office/drawing/2014/main" id="{289D0897-1948-1035-C02A-B453B1AEFD22}"/>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0" name="Google Shape;8956;p35">
              <a:extLst>
                <a:ext uri="{FF2B5EF4-FFF2-40B4-BE49-F238E27FC236}">
                  <a16:creationId xmlns:a16="http://schemas.microsoft.com/office/drawing/2014/main" id="{DDDACFDC-EA46-9206-C435-02FEBCC70B79}"/>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1" name="Google Shape;8957;p35">
              <a:extLst>
                <a:ext uri="{FF2B5EF4-FFF2-40B4-BE49-F238E27FC236}">
                  <a16:creationId xmlns:a16="http://schemas.microsoft.com/office/drawing/2014/main" id="{E7EC1052-B53D-9AEF-B30C-8F3A9B9482E4}"/>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2" name="Google Shape;8958;p35">
              <a:extLst>
                <a:ext uri="{FF2B5EF4-FFF2-40B4-BE49-F238E27FC236}">
                  <a16:creationId xmlns:a16="http://schemas.microsoft.com/office/drawing/2014/main" id="{9546B51A-C9BD-9122-E5A4-B78EB12AF85C}"/>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3" name="Google Shape;8959;p35">
              <a:extLst>
                <a:ext uri="{FF2B5EF4-FFF2-40B4-BE49-F238E27FC236}">
                  <a16:creationId xmlns:a16="http://schemas.microsoft.com/office/drawing/2014/main" id="{F9B59209-0B09-1CE2-4FCF-6A7995B29E8B}"/>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4" name="Google Shape;8960;p35">
              <a:extLst>
                <a:ext uri="{FF2B5EF4-FFF2-40B4-BE49-F238E27FC236}">
                  <a16:creationId xmlns:a16="http://schemas.microsoft.com/office/drawing/2014/main" id="{71C85C61-B856-2177-B104-6E592CE9D1A1}"/>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5" name="Google Shape;8961;p35">
              <a:extLst>
                <a:ext uri="{FF2B5EF4-FFF2-40B4-BE49-F238E27FC236}">
                  <a16:creationId xmlns:a16="http://schemas.microsoft.com/office/drawing/2014/main" id="{D0E22BDE-F41D-9AA1-7310-FBDAF4EABC59}"/>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6" name="Google Shape;8962;p35">
              <a:extLst>
                <a:ext uri="{FF2B5EF4-FFF2-40B4-BE49-F238E27FC236}">
                  <a16:creationId xmlns:a16="http://schemas.microsoft.com/office/drawing/2014/main" id="{4C9E73D6-57D7-BBB7-ED3C-CB153E03F587}"/>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7" name="Google Shape;8963;p35">
              <a:extLst>
                <a:ext uri="{FF2B5EF4-FFF2-40B4-BE49-F238E27FC236}">
                  <a16:creationId xmlns:a16="http://schemas.microsoft.com/office/drawing/2014/main" id="{56AD42A9-54A7-C08F-F561-41D08E905CDE}"/>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8" name="Google Shape;8964;p35">
              <a:extLst>
                <a:ext uri="{FF2B5EF4-FFF2-40B4-BE49-F238E27FC236}">
                  <a16:creationId xmlns:a16="http://schemas.microsoft.com/office/drawing/2014/main" id="{3EDB3544-D3F2-1F3C-37A4-72274310290A}"/>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9" name="Google Shape;8965;p35">
              <a:extLst>
                <a:ext uri="{FF2B5EF4-FFF2-40B4-BE49-F238E27FC236}">
                  <a16:creationId xmlns:a16="http://schemas.microsoft.com/office/drawing/2014/main" id="{90B2C0B9-9681-186C-88EF-077EC7C15507}"/>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0" name="Google Shape;8966;p35">
              <a:extLst>
                <a:ext uri="{FF2B5EF4-FFF2-40B4-BE49-F238E27FC236}">
                  <a16:creationId xmlns:a16="http://schemas.microsoft.com/office/drawing/2014/main" id="{5C279144-3317-403F-3475-2694970B82E0}"/>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1" name="Google Shape;8967;p35">
              <a:extLst>
                <a:ext uri="{FF2B5EF4-FFF2-40B4-BE49-F238E27FC236}">
                  <a16:creationId xmlns:a16="http://schemas.microsoft.com/office/drawing/2014/main" id="{D44FB096-B387-8ADE-9584-18638FAA84B4}"/>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2" name="Google Shape;8968;p35">
              <a:extLst>
                <a:ext uri="{FF2B5EF4-FFF2-40B4-BE49-F238E27FC236}">
                  <a16:creationId xmlns:a16="http://schemas.microsoft.com/office/drawing/2014/main" id="{6D2484B9-6BF6-CD9F-4697-B39E5E613F77}"/>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3" name="Google Shape;8969;p35">
              <a:extLst>
                <a:ext uri="{FF2B5EF4-FFF2-40B4-BE49-F238E27FC236}">
                  <a16:creationId xmlns:a16="http://schemas.microsoft.com/office/drawing/2014/main" id="{DAAFDF7C-E15A-900C-7266-E5ACECDA5219}"/>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4" name="Google Shape;8970;p35">
              <a:extLst>
                <a:ext uri="{FF2B5EF4-FFF2-40B4-BE49-F238E27FC236}">
                  <a16:creationId xmlns:a16="http://schemas.microsoft.com/office/drawing/2014/main" id="{35D8891A-0BA8-8131-AC60-7CA7FF3799F4}"/>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5" name="Google Shape;8971;p35">
              <a:extLst>
                <a:ext uri="{FF2B5EF4-FFF2-40B4-BE49-F238E27FC236}">
                  <a16:creationId xmlns:a16="http://schemas.microsoft.com/office/drawing/2014/main" id="{47BFA02D-E5C1-3E44-2172-3277BE32AC4F}"/>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6" name="Google Shape;8972;p35">
              <a:extLst>
                <a:ext uri="{FF2B5EF4-FFF2-40B4-BE49-F238E27FC236}">
                  <a16:creationId xmlns:a16="http://schemas.microsoft.com/office/drawing/2014/main" id="{7EF710FF-2207-9FBD-4F41-A60DFCBFD447}"/>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7" name="Google Shape;8973;p35">
              <a:extLst>
                <a:ext uri="{FF2B5EF4-FFF2-40B4-BE49-F238E27FC236}">
                  <a16:creationId xmlns:a16="http://schemas.microsoft.com/office/drawing/2014/main" id="{A9762FA8-A8BC-A329-B2C2-7A3965C57379}"/>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8" name="Google Shape;8974;p35">
              <a:extLst>
                <a:ext uri="{FF2B5EF4-FFF2-40B4-BE49-F238E27FC236}">
                  <a16:creationId xmlns:a16="http://schemas.microsoft.com/office/drawing/2014/main" id="{909CEEA3-AD9B-28CD-A619-ED8E31DF51E5}"/>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9" name="Google Shape;8975;p35">
              <a:extLst>
                <a:ext uri="{FF2B5EF4-FFF2-40B4-BE49-F238E27FC236}">
                  <a16:creationId xmlns:a16="http://schemas.microsoft.com/office/drawing/2014/main" id="{8EE68BB7-F8CF-2344-6EAC-4C08B2E45A21}"/>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0" name="Google Shape;8976;p35">
              <a:extLst>
                <a:ext uri="{FF2B5EF4-FFF2-40B4-BE49-F238E27FC236}">
                  <a16:creationId xmlns:a16="http://schemas.microsoft.com/office/drawing/2014/main" id="{9C101AE4-0424-46E5-5E86-67825699D9DA}"/>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1" name="Google Shape;8977;p35">
              <a:extLst>
                <a:ext uri="{FF2B5EF4-FFF2-40B4-BE49-F238E27FC236}">
                  <a16:creationId xmlns:a16="http://schemas.microsoft.com/office/drawing/2014/main" id="{07F760B1-DCBC-130C-8EB3-B947E4844953}"/>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2" name="Google Shape;8978;p35">
              <a:extLst>
                <a:ext uri="{FF2B5EF4-FFF2-40B4-BE49-F238E27FC236}">
                  <a16:creationId xmlns:a16="http://schemas.microsoft.com/office/drawing/2014/main" id="{E58B55B3-5572-189A-133E-9BDAA28E2533}"/>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3" name="Google Shape;8979;p35">
              <a:extLst>
                <a:ext uri="{FF2B5EF4-FFF2-40B4-BE49-F238E27FC236}">
                  <a16:creationId xmlns:a16="http://schemas.microsoft.com/office/drawing/2014/main" id="{55AEB9B2-7876-1903-EA3D-E6AEE30F6043}"/>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4" name="Google Shape;8980;p35">
              <a:extLst>
                <a:ext uri="{FF2B5EF4-FFF2-40B4-BE49-F238E27FC236}">
                  <a16:creationId xmlns:a16="http://schemas.microsoft.com/office/drawing/2014/main" id="{F8DBC20F-8469-D998-9AC9-C5943E01B344}"/>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5" name="Google Shape;8981;p35">
              <a:extLst>
                <a:ext uri="{FF2B5EF4-FFF2-40B4-BE49-F238E27FC236}">
                  <a16:creationId xmlns:a16="http://schemas.microsoft.com/office/drawing/2014/main" id="{6E4DE8E3-8186-2822-12FA-71470B1EE174}"/>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6" name="Google Shape;8982;p35">
              <a:extLst>
                <a:ext uri="{FF2B5EF4-FFF2-40B4-BE49-F238E27FC236}">
                  <a16:creationId xmlns:a16="http://schemas.microsoft.com/office/drawing/2014/main" id="{8AD55B32-079A-9C1C-EE17-8F9E7C6FD2EC}"/>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7" name="Google Shape;8983;p35">
              <a:extLst>
                <a:ext uri="{FF2B5EF4-FFF2-40B4-BE49-F238E27FC236}">
                  <a16:creationId xmlns:a16="http://schemas.microsoft.com/office/drawing/2014/main" id="{B2509AFE-4237-B3B3-3CC7-65B1BA286F63}"/>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8" name="Google Shape;8984;p35">
              <a:extLst>
                <a:ext uri="{FF2B5EF4-FFF2-40B4-BE49-F238E27FC236}">
                  <a16:creationId xmlns:a16="http://schemas.microsoft.com/office/drawing/2014/main" id="{9C0021FF-DE95-2081-759E-AC93C5B44E4A}"/>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9" name="Google Shape;8985;p35">
              <a:extLst>
                <a:ext uri="{FF2B5EF4-FFF2-40B4-BE49-F238E27FC236}">
                  <a16:creationId xmlns:a16="http://schemas.microsoft.com/office/drawing/2014/main" id="{A02A86ED-B530-2CB3-EFC6-29654E41A477}"/>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0" name="Google Shape;8986;p35">
              <a:extLst>
                <a:ext uri="{FF2B5EF4-FFF2-40B4-BE49-F238E27FC236}">
                  <a16:creationId xmlns:a16="http://schemas.microsoft.com/office/drawing/2014/main" id="{85A65738-90FD-14EE-192A-0A6BF467502C}"/>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1" name="Google Shape;8987;p35">
              <a:extLst>
                <a:ext uri="{FF2B5EF4-FFF2-40B4-BE49-F238E27FC236}">
                  <a16:creationId xmlns:a16="http://schemas.microsoft.com/office/drawing/2014/main" id="{987F8FF9-1F66-8E6D-6C6D-C2D9D720B6EA}"/>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2" name="Google Shape;8988;p35">
              <a:extLst>
                <a:ext uri="{FF2B5EF4-FFF2-40B4-BE49-F238E27FC236}">
                  <a16:creationId xmlns:a16="http://schemas.microsoft.com/office/drawing/2014/main" id="{169A71EC-6EE3-D1A6-5139-841532182C80}"/>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3" name="Google Shape;8989;p35">
              <a:extLst>
                <a:ext uri="{FF2B5EF4-FFF2-40B4-BE49-F238E27FC236}">
                  <a16:creationId xmlns:a16="http://schemas.microsoft.com/office/drawing/2014/main" id="{4F710A60-E9C8-EC90-30D9-439700660E10}"/>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4" name="Google Shape;8990;p35">
              <a:extLst>
                <a:ext uri="{FF2B5EF4-FFF2-40B4-BE49-F238E27FC236}">
                  <a16:creationId xmlns:a16="http://schemas.microsoft.com/office/drawing/2014/main" id="{E57F14C5-4570-D386-1EE3-3591979DF62C}"/>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5" name="Google Shape;8991;p35">
              <a:extLst>
                <a:ext uri="{FF2B5EF4-FFF2-40B4-BE49-F238E27FC236}">
                  <a16:creationId xmlns:a16="http://schemas.microsoft.com/office/drawing/2014/main" id="{48E07EB9-C66A-1883-4EAE-502472A61EC2}"/>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6" name="Google Shape;8992;p35">
              <a:extLst>
                <a:ext uri="{FF2B5EF4-FFF2-40B4-BE49-F238E27FC236}">
                  <a16:creationId xmlns:a16="http://schemas.microsoft.com/office/drawing/2014/main" id="{1ACACD05-5BC2-1569-3FB1-08207F8B4C2A}"/>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7" name="Google Shape;8993;p35">
              <a:extLst>
                <a:ext uri="{FF2B5EF4-FFF2-40B4-BE49-F238E27FC236}">
                  <a16:creationId xmlns:a16="http://schemas.microsoft.com/office/drawing/2014/main" id="{F1DF9C21-9E89-6A96-E18D-7EFDCFA3F2DB}"/>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8" name="Google Shape;8994;p35">
              <a:extLst>
                <a:ext uri="{FF2B5EF4-FFF2-40B4-BE49-F238E27FC236}">
                  <a16:creationId xmlns:a16="http://schemas.microsoft.com/office/drawing/2014/main" id="{23FB4F3C-9EDA-B473-23E3-9057A2076FE8}"/>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9" name="Google Shape;8995;p35">
              <a:extLst>
                <a:ext uri="{FF2B5EF4-FFF2-40B4-BE49-F238E27FC236}">
                  <a16:creationId xmlns:a16="http://schemas.microsoft.com/office/drawing/2014/main" id="{CB2223CF-1B25-BA47-9487-55627164B4F5}"/>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0" name="Google Shape;8996;p35">
              <a:extLst>
                <a:ext uri="{FF2B5EF4-FFF2-40B4-BE49-F238E27FC236}">
                  <a16:creationId xmlns:a16="http://schemas.microsoft.com/office/drawing/2014/main" id="{6FAA6D1C-984D-7F42-E18F-91DEAB831C88}"/>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1" name="Google Shape;8997;p35">
              <a:extLst>
                <a:ext uri="{FF2B5EF4-FFF2-40B4-BE49-F238E27FC236}">
                  <a16:creationId xmlns:a16="http://schemas.microsoft.com/office/drawing/2014/main" id="{35E50230-7CEC-DA37-6A5F-6E962DD4E413}"/>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2" name="Google Shape;8998;p35">
              <a:extLst>
                <a:ext uri="{FF2B5EF4-FFF2-40B4-BE49-F238E27FC236}">
                  <a16:creationId xmlns:a16="http://schemas.microsoft.com/office/drawing/2014/main" id="{993CB8C6-A4F8-F08D-099C-C3B200EB493C}"/>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3" name="Google Shape;8999;p35">
              <a:extLst>
                <a:ext uri="{FF2B5EF4-FFF2-40B4-BE49-F238E27FC236}">
                  <a16:creationId xmlns:a16="http://schemas.microsoft.com/office/drawing/2014/main" id="{A6798EC1-5440-F614-AB5A-A0B926E0E82E}"/>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4" name="Google Shape;9000;p35">
              <a:extLst>
                <a:ext uri="{FF2B5EF4-FFF2-40B4-BE49-F238E27FC236}">
                  <a16:creationId xmlns:a16="http://schemas.microsoft.com/office/drawing/2014/main" id="{A02A5BE5-8B8B-FD07-72BC-4DA14C3350FE}"/>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5" name="Google Shape;9001;p35">
              <a:extLst>
                <a:ext uri="{FF2B5EF4-FFF2-40B4-BE49-F238E27FC236}">
                  <a16:creationId xmlns:a16="http://schemas.microsoft.com/office/drawing/2014/main" id="{A0CE347F-FC73-C27A-3453-08E52EAD2373}"/>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6" name="Google Shape;9002;p35">
              <a:extLst>
                <a:ext uri="{FF2B5EF4-FFF2-40B4-BE49-F238E27FC236}">
                  <a16:creationId xmlns:a16="http://schemas.microsoft.com/office/drawing/2014/main" id="{3589D1D7-1720-D122-3A7E-A7630F963646}"/>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7" name="Google Shape;9003;p35">
              <a:extLst>
                <a:ext uri="{FF2B5EF4-FFF2-40B4-BE49-F238E27FC236}">
                  <a16:creationId xmlns:a16="http://schemas.microsoft.com/office/drawing/2014/main" id="{E2050302-8664-D842-7A89-4E3ECAC2526D}"/>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8" name="Google Shape;9004;p35">
              <a:extLst>
                <a:ext uri="{FF2B5EF4-FFF2-40B4-BE49-F238E27FC236}">
                  <a16:creationId xmlns:a16="http://schemas.microsoft.com/office/drawing/2014/main" id="{D39C27BA-08D6-BA03-D939-1E896E21AE89}"/>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9" name="Google Shape;9005;p35">
              <a:extLst>
                <a:ext uri="{FF2B5EF4-FFF2-40B4-BE49-F238E27FC236}">
                  <a16:creationId xmlns:a16="http://schemas.microsoft.com/office/drawing/2014/main" id="{C5EE4D48-788D-DAB3-F81D-6CD3DDBCC967}"/>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0" name="Google Shape;9006;p35">
              <a:extLst>
                <a:ext uri="{FF2B5EF4-FFF2-40B4-BE49-F238E27FC236}">
                  <a16:creationId xmlns:a16="http://schemas.microsoft.com/office/drawing/2014/main" id="{0C20F1F7-0405-9639-1299-8C7E28F0D4F8}"/>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1" name="Google Shape;9007;p35">
              <a:extLst>
                <a:ext uri="{FF2B5EF4-FFF2-40B4-BE49-F238E27FC236}">
                  <a16:creationId xmlns:a16="http://schemas.microsoft.com/office/drawing/2014/main" id="{D6D94C82-D19F-3B47-1920-2D0D15AD2CDA}"/>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2" name="Google Shape;9008;p35">
              <a:extLst>
                <a:ext uri="{FF2B5EF4-FFF2-40B4-BE49-F238E27FC236}">
                  <a16:creationId xmlns:a16="http://schemas.microsoft.com/office/drawing/2014/main" id="{CF2DBA37-9AB2-D4F7-2C81-2A1FC749FDB1}"/>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3" name="Google Shape;9009;p35">
              <a:extLst>
                <a:ext uri="{FF2B5EF4-FFF2-40B4-BE49-F238E27FC236}">
                  <a16:creationId xmlns:a16="http://schemas.microsoft.com/office/drawing/2014/main" id="{BA4F1357-4612-6C14-09E6-826D57C8BA69}"/>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4" name="Google Shape;9010;p35">
              <a:extLst>
                <a:ext uri="{FF2B5EF4-FFF2-40B4-BE49-F238E27FC236}">
                  <a16:creationId xmlns:a16="http://schemas.microsoft.com/office/drawing/2014/main" id="{1B8EF09C-D592-49B9-1410-13BEB2466B83}"/>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5" name="Google Shape;9011;p35">
              <a:extLst>
                <a:ext uri="{FF2B5EF4-FFF2-40B4-BE49-F238E27FC236}">
                  <a16:creationId xmlns:a16="http://schemas.microsoft.com/office/drawing/2014/main" id="{BC8A1451-0F17-1587-01CF-E4806F278411}"/>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6" name="Google Shape;9012;p35">
              <a:extLst>
                <a:ext uri="{FF2B5EF4-FFF2-40B4-BE49-F238E27FC236}">
                  <a16:creationId xmlns:a16="http://schemas.microsoft.com/office/drawing/2014/main" id="{3ADC0135-3A33-5B88-70FB-15BBB7137B32}"/>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7" name="Google Shape;9013;p35">
              <a:extLst>
                <a:ext uri="{FF2B5EF4-FFF2-40B4-BE49-F238E27FC236}">
                  <a16:creationId xmlns:a16="http://schemas.microsoft.com/office/drawing/2014/main" id="{A649D9BC-0A5D-B355-9D12-2F69E7617BE0}"/>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8" name="Google Shape;9014;p35">
              <a:extLst>
                <a:ext uri="{FF2B5EF4-FFF2-40B4-BE49-F238E27FC236}">
                  <a16:creationId xmlns:a16="http://schemas.microsoft.com/office/drawing/2014/main" id="{17159BF1-A7D0-75DD-7562-DDB3052AC555}"/>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9" name="Google Shape;9015;p35">
              <a:extLst>
                <a:ext uri="{FF2B5EF4-FFF2-40B4-BE49-F238E27FC236}">
                  <a16:creationId xmlns:a16="http://schemas.microsoft.com/office/drawing/2014/main" id="{69581BCB-BBC9-B26E-2781-3C41E98F4285}"/>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0" name="Google Shape;9016;p35">
              <a:extLst>
                <a:ext uri="{FF2B5EF4-FFF2-40B4-BE49-F238E27FC236}">
                  <a16:creationId xmlns:a16="http://schemas.microsoft.com/office/drawing/2014/main" id="{D96196B0-FE40-E0A4-3150-E7A82F5776FB}"/>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1" name="Google Shape;9017;p35">
              <a:extLst>
                <a:ext uri="{FF2B5EF4-FFF2-40B4-BE49-F238E27FC236}">
                  <a16:creationId xmlns:a16="http://schemas.microsoft.com/office/drawing/2014/main" id="{78BED0D2-13AB-7608-3914-2962CE3D8114}"/>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2" name="Google Shape;9018;p35">
              <a:extLst>
                <a:ext uri="{FF2B5EF4-FFF2-40B4-BE49-F238E27FC236}">
                  <a16:creationId xmlns:a16="http://schemas.microsoft.com/office/drawing/2014/main" id="{E0778F7A-76E8-72BC-7571-E74952326271}"/>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3" name="Google Shape;9019;p35">
              <a:extLst>
                <a:ext uri="{FF2B5EF4-FFF2-40B4-BE49-F238E27FC236}">
                  <a16:creationId xmlns:a16="http://schemas.microsoft.com/office/drawing/2014/main" id="{97940520-DD42-98BE-2781-81853DC3B884}"/>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4" name="Google Shape;9020;p35">
              <a:extLst>
                <a:ext uri="{FF2B5EF4-FFF2-40B4-BE49-F238E27FC236}">
                  <a16:creationId xmlns:a16="http://schemas.microsoft.com/office/drawing/2014/main" id="{0D23BDD9-C43D-500C-C7C9-432985EB043E}"/>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5" name="Google Shape;9021;p35">
              <a:extLst>
                <a:ext uri="{FF2B5EF4-FFF2-40B4-BE49-F238E27FC236}">
                  <a16:creationId xmlns:a16="http://schemas.microsoft.com/office/drawing/2014/main" id="{7821E69C-DB83-62A5-AE06-1E56A1BF1117}"/>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6" name="Google Shape;9022;p35">
              <a:extLst>
                <a:ext uri="{FF2B5EF4-FFF2-40B4-BE49-F238E27FC236}">
                  <a16:creationId xmlns:a16="http://schemas.microsoft.com/office/drawing/2014/main" id="{A9B50495-F193-088A-46C0-F4C057B64A58}"/>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7" name="Google Shape;9023;p35">
              <a:extLst>
                <a:ext uri="{FF2B5EF4-FFF2-40B4-BE49-F238E27FC236}">
                  <a16:creationId xmlns:a16="http://schemas.microsoft.com/office/drawing/2014/main" id="{AD13EA5D-5632-527C-138C-34A898ED54B0}"/>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8" name="Google Shape;9024;p35">
              <a:extLst>
                <a:ext uri="{FF2B5EF4-FFF2-40B4-BE49-F238E27FC236}">
                  <a16:creationId xmlns:a16="http://schemas.microsoft.com/office/drawing/2014/main" id="{12D250A8-0CB8-819E-4B5B-18CB519F3FD5}"/>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9" name="Google Shape;9025;p35">
              <a:extLst>
                <a:ext uri="{FF2B5EF4-FFF2-40B4-BE49-F238E27FC236}">
                  <a16:creationId xmlns:a16="http://schemas.microsoft.com/office/drawing/2014/main" id="{87FFC738-9F36-8008-1790-380099B7B77D}"/>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0" name="Google Shape;9026;p35">
              <a:extLst>
                <a:ext uri="{FF2B5EF4-FFF2-40B4-BE49-F238E27FC236}">
                  <a16:creationId xmlns:a16="http://schemas.microsoft.com/office/drawing/2014/main" id="{44746B37-05D1-0405-F930-880A710406F7}"/>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1" name="Google Shape;9027;p35">
              <a:extLst>
                <a:ext uri="{FF2B5EF4-FFF2-40B4-BE49-F238E27FC236}">
                  <a16:creationId xmlns:a16="http://schemas.microsoft.com/office/drawing/2014/main" id="{C4391FBB-9ED7-C408-EDE0-D3AFC4BF32F3}"/>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2" name="Google Shape;9028;p35">
              <a:extLst>
                <a:ext uri="{FF2B5EF4-FFF2-40B4-BE49-F238E27FC236}">
                  <a16:creationId xmlns:a16="http://schemas.microsoft.com/office/drawing/2014/main" id="{09FA8328-5457-F39F-2C91-34E58E6C32C0}"/>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3" name="Google Shape;9029;p35">
              <a:extLst>
                <a:ext uri="{FF2B5EF4-FFF2-40B4-BE49-F238E27FC236}">
                  <a16:creationId xmlns:a16="http://schemas.microsoft.com/office/drawing/2014/main" id="{F4EDACB8-87E1-E9EF-1BCC-EFB4B8C6CFCC}"/>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4" name="Google Shape;9030;p35">
              <a:extLst>
                <a:ext uri="{FF2B5EF4-FFF2-40B4-BE49-F238E27FC236}">
                  <a16:creationId xmlns:a16="http://schemas.microsoft.com/office/drawing/2014/main" id="{003AC2C2-DC66-D2B8-34E1-E4AD7B0CFA63}"/>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5" name="Google Shape;9031;p35">
              <a:extLst>
                <a:ext uri="{FF2B5EF4-FFF2-40B4-BE49-F238E27FC236}">
                  <a16:creationId xmlns:a16="http://schemas.microsoft.com/office/drawing/2014/main" id="{DCB5EB9F-D7BF-D66D-D56B-24F95ACBE13E}"/>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6" name="Google Shape;9032;p35">
              <a:extLst>
                <a:ext uri="{FF2B5EF4-FFF2-40B4-BE49-F238E27FC236}">
                  <a16:creationId xmlns:a16="http://schemas.microsoft.com/office/drawing/2014/main" id="{344945A9-0B21-ABD2-68AF-B1AD74266A01}"/>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7" name="Google Shape;9033;p35">
              <a:extLst>
                <a:ext uri="{FF2B5EF4-FFF2-40B4-BE49-F238E27FC236}">
                  <a16:creationId xmlns:a16="http://schemas.microsoft.com/office/drawing/2014/main" id="{623DB2AF-7B46-8CD1-3D96-466C8E52B047}"/>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8" name="Google Shape;9034;p35">
              <a:extLst>
                <a:ext uri="{FF2B5EF4-FFF2-40B4-BE49-F238E27FC236}">
                  <a16:creationId xmlns:a16="http://schemas.microsoft.com/office/drawing/2014/main" id="{F1EB4CA6-5689-3F4A-C22B-7B2E601CB53B}"/>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9" name="Google Shape;9035;p35">
              <a:extLst>
                <a:ext uri="{FF2B5EF4-FFF2-40B4-BE49-F238E27FC236}">
                  <a16:creationId xmlns:a16="http://schemas.microsoft.com/office/drawing/2014/main" id="{ED672B41-5874-5438-BA0A-065A5480FB66}"/>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0" name="Google Shape;9036;p35">
              <a:extLst>
                <a:ext uri="{FF2B5EF4-FFF2-40B4-BE49-F238E27FC236}">
                  <a16:creationId xmlns:a16="http://schemas.microsoft.com/office/drawing/2014/main" id="{35ED01FC-D783-10A3-D883-8017038F7E4B}"/>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1" name="Google Shape;9037;p35">
              <a:extLst>
                <a:ext uri="{FF2B5EF4-FFF2-40B4-BE49-F238E27FC236}">
                  <a16:creationId xmlns:a16="http://schemas.microsoft.com/office/drawing/2014/main" id="{9104C915-DA37-6FF2-DF17-3CF2F3C44374}"/>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2" name="Google Shape;9038;p35">
              <a:extLst>
                <a:ext uri="{FF2B5EF4-FFF2-40B4-BE49-F238E27FC236}">
                  <a16:creationId xmlns:a16="http://schemas.microsoft.com/office/drawing/2014/main" id="{D8BC8978-D009-B8F0-1B77-56059433D90B}"/>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3" name="Google Shape;9039;p35">
              <a:extLst>
                <a:ext uri="{FF2B5EF4-FFF2-40B4-BE49-F238E27FC236}">
                  <a16:creationId xmlns:a16="http://schemas.microsoft.com/office/drawing/2014/main" id="{38CE9C96-6693-991C-5022-ABDCC7206679}"/>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4" name="Google Shape;9040;p35">
              <a:extLst>
                <a:ext uri="{FF2B5EF4-FFF2-40B4-BE49-F238E27FC236}">
                  <a16:creationId xmlns:a16="http://schemas.microsoft.com/office/drawing/2014/main" id="{BBE1209D-6830-B2D9-B03E-226FD1F5DA47}"/>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5" name="Google Shape;9041;p35">
              <a:extLst>
                <a:ext uri="{FF2B5EF4-FFF2-40B4-BE49-F238E27FC236}">
                  <a16:creationId xmlns:a16="http://schemas.microsoft.com/office/drawing/2014/main" id="{9C8236CD-5B5B-3BD8-D215-9880B59A363E}"/>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6" name="Google Shape;9042;p35">
              <a:extLst>
                <a:ext uri="{FF2B5EF4-FFF2-40B4-BE49-F238E27FC236}">
                  <a16:creationId xmlns:a16="http://schemas.microsoft.com/office/drawing/2014/main" id="{9B150ADB-29D1-031E-F21D-251322318FD5}"/>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7" name="Google Shape;9043;p35">
              <a:extLst>
                <a:ext uri="{FF2B5EF4-FFF2-40B4-BE49-F238E27FC236}">
                  <a16:creationId xmlns:a16="http://schemas.microsoft.com/office/drawing/2014/main" id="{0D1D6A97-0C7A-B358-1793-2B1A4708B094}"/>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8" name="Google Shape;9044;p35">
              <a:extLst>
                <a:ext uri="{FF2B5EF4-FFF2-40B4-BE49-F238E27FC236}">
                  <a16:creationId xmlns:a16="http://schemas.microsoft.com/office/drawing/2014/main" id="{19E8ACD1-FD99-1936-B3EA-EAF829C05D5D}"/>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9" name="Google Shape;9045;p35">
              <a:extLst>
                <a:ext uri="{FF2B5EF4-FFF2-40B4-BE49-F238E27FC236}">
                  <a16:creationId xmlns:a16="http://schemas.microsoft.com/office/drawing/2014/main" id="{B9780937-51BE-AF13-6CEB-DDE39BC2B523}"/>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0" name="Google Shape;9046;p35">
              <a:extLst>
                <a:ext uri="{FF2B5EF4-FFF2-40B4-BE49-F238E27FC236}">
                  <a16:creationId xmlns:a16="http://schemas.microsoft.com/office/drawing/2014/main" id="{D5371E64-B56E-3225-D630-C71289675A9E}"/>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1" name="Google Shape;9047;p35">
              <a:extLst>
                <a:ext uri="{FF2B5EF4-FFF2-40B4-BE49-F238E27FC236}">
                  <a16:creationId xmlns:a16="http://schemas.microsoft.com/office/drawing/2014/main" id="{DC6F2BB2-0B87-4BBC-1AB0-DE864526F63C}"/>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2" name="Google Shape;9048;p35">
              <a:extLst>
                <a:ext uri="{FF2B5EF4-FFF2-40B4-BE49-F238E27FC236}">
                  <a16:creationId xmlns:a16="http://schemas.microsoft.com/office/drawing/2014/main" id="{37E88A24-DBCF-2338-5EBE-A4799F112369}"/>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3" name="Google Shape;9049;p35">
              <a:extLst>
                <a:ext uri="{FF2B5EF4-FFF2-40B4-BE49-F238E27FC236}">
                  <a16:creationId xmlns:a16="http://schemas.microsoft.com/office/drawing/2014/main" id="{573D021C-DBF5-F6E7-3445-A834EF9BE09C}"/>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4" name="Google Shape;9050;p35">
              <a:extLst>
                <a:ext uri="{FF2B5EF4-FFF2-40B4-BE49-F238E27FC236}">
                  <a16:creationId xmlns:a16="http://schemas.microsoft.com/office/drawing/2014/main" id="{67806BF4-78B6-BB4A-5179-40861C533599}"/>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5" name="Google Shape;9051;p35">
              <a:extLst>
                <a:ext uri="{FF2B5EF4-FFF2-40B4-BE49-F238E27FC236}">
                  <a16:creationId xmlns:a16="http://schemas.microsoft.com/office/drawing/2014/main" id="{127F9BF2-E855-B616-7535-E4CDAE17AF5B}"/>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6" name="Google Shape;9052;p35">
              <a:extLst>
                <a:ext uri="{FF2B5EF4-FFF2-40B4-BE49-F238E27FC236}">
                  <a16:creationId xmlns:a16="http://schemas.microsoft.com/office/drawing/2014/main" id="{B0A4D382-A15F-3CA6-C055-288589288231}"/>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7" name="Google Shape;9053;p35">
              <a:extLst>
                <a:ext uri="{FF2B5EF4-FFF2-40B4-BE49-F238E27FC236}">
                  <a16:creationId xmlns:a16="http://schemas.microsoft.com/office/drawing/2014/main" id="{BF20891A-FC28-4A4B-995B-F668C92572F2}"/>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8" name="Google Shape;9054;p35">
              <a:extLst>
                <a:ext uri="{FF2B5EF4-FFF2-40B4-BE49-F238E27FC236}">
                  <a16:creationId xmlns:a16="http://schemas.microsoft.com/office/drawing/2014/main" id="{3E9C5700-BB87-E08A-B94D-CE9189EE267E}"/>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9" name="Google Shape;9055;p35">
              <a:extLst>
                <a:ext uri="{FF2B5EF4-FFF2-40B4-BE49-F238E27FC236}">
                  <a16:creationId xmlns:a16="http://schemas.microsoft.com/office/drawing/2014/main" id="{111DE529-CB10-82AF-0A04-6FAB06F23644}"/>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0" name="Google Shape;9056;p35">
              <a:extLst>
                <a:ext uri="{FF2B5EF4-FFF2-40B4-BE49-F238E27FC236}">
                  <a16:creationId xmlns:a16="http://schemas.microsoft.com/office/drawing/2014/main" id="{9CB0A41A-E28C-2947-3988-4FA5FCF3B0AB}"/>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1" name="Google Shape;9057;p35">
              <a:extLst>
                <a:ext uri="{FF2B5EF4-FFF2-40B4-BE49-F238E27FC236}">
                  <a16:creationId xmlns:a16="http://schemas.microsoft.com/office/drawing/2014/main" id="{2E63F7EA-9DFB-5AD5-F2AD-8059AB24F257}"/>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2" name="Google Shape;9058;p35">
              <a:extLst>
                <a:ext uri="{FF2B5EF4-FFF2-40B4-BE49-F238E27FC236}">
                  <a16:creationId xmlns:a16="http://schemas.microsoft.com/office/drawing/2014/main" id="{3CEAD7B5-F20E-9195-35FD-22F64D3441B1}"/>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3" name="Google Shape;9059;p35">
              <a:extLst>
                <a:ext uri="{FF2B5EF4-FFF2-40B4-BE49-F238E27FC236}">
                  <a16:creationId xmlns:a16="http://schemas.microsoft.com/office/drawing/2014/main" id="{C316FEAF-BBEF-857B-37CA-E3920F9A6B41}"/>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4" name="Google Shape;9060;p35">
              <a:extLst>
                <a:ext uri="{FF2B5EF4-FFF2-40B4-BE49-F238E27FC236}">
                  <a16:creationId xmlns:a16="http://schemas.microsoft.com/office/drawing/2014/main" id="{4FCC5F48-4A80-6F53-BDE8-E266F6D86CBB}"/>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5" name="Google Shape;9061;p35">
              <a:extLst>
                <a:ext uri="{FF2B5EF4-FFF2-40B4-BE49-F238E27FC236}">
                  <a16:creationId xmlns:a16="http://schemas.microsoft.com/office/drawing/2014/main" id="{A94C8211-46DC-7290-FB24-EC1E27FA19CA}"/>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6" name="Google Shape;9062;p35">
              <a:extLst>
                <a:ext uri="{FF2B5EF4-FFF2-40B4-BE49-F238E27FC236}">
                  <a16:creationId xmlns:a16="http://schemas.microsoft.com/office/drawing/2014/main" id="{E9466516-320D-7DE8-CD0B-29EBC8DABC4C}"/>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7" name="Google Shape;9063;p35">
              <a:extLst>
                <a:ext uri="{FF2B5EF4-FFF2-40B4-BE49-F238E27FC236}">
                  <a16:creationId xmlns:a16="http://schemas.microsoft.com/office/drawing/2014/main" id="{00260382-153D-85D6-FBB2-A7CC224540F7}"/>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8" name="Google Shape;9064;p35">
              <a:extLst>
                <a:ext uri="{FF2B5EF4-FFF2-40B4-BE49-F238E27FC236}">
                  <a16:creationId xmlns:a16="http://schemas.microsoft.com/office/drawing/2014/main" id="{81B397E3-AB15-C8F7-C1B6-52D0BF925FA7}"/>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9" name="Google Shape;9065;p35">
              <a:extLst>
                <a:ext uri="{FF2B5EF4-FFF2-40B4-BE49-F238E27FC236}">
                  <a16:creationId xmlns:a16="http://schemas.microsoft.com/office/drawing/2014/main" id="{8B239224-E326-F4D2-91A4-B3E626072E75}"/>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0" name="Google Shape;9066;p35">
              <a:extLst>
                <a:ext uri="{FF2B5EF4-FFF2-40B4-BE49-F238E27FC236}">
                  <a16:creationId xmlns:a16="http://schemas.microsoft.com/office/drawing/2014/main" id="{A4666C42-5FA3-8F4C-5859-272442392CCA}"/>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1" name="Google Shape;9067;p35">
              <a:extLst>
                <a:ext uri="{FF2B5EF4-FFF2-40B4-BE49-F238E27FC236}">
                  <a16:creationId xmlns:a16="http://schemas.microsoft.com/office/drawing/2014/main" id="{9341E2F4-3892-2B3F-F116-3D710CA46D53}"/>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2" name="Google Shape;9068;p35">
              <a:extLst>
                <a:ext uri="{FF2B5EF4-FFF2-40B4-BE49-F238E27FC236}">
                  <a16:creationId xmlns:a16="http://schemas.microsoft.com/office/drawing/2014/main" id="{D2DACBA2-32A0-121D-057E-931EB6C2E07E}"/>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3" name="Google Shape;9069;p35">
              <a:extLst>
                <a:ext uri="{FF2B5EF4-FFF2-40B4-BE49-F238E27FC236}">
                  <a16:creationId xmlns:a16="http://schemas.microsoft.com/office/drawing/2014/main" id="{E4E32BBD-F24C-676E-1082-D4511A1031CC}"/>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4" name="Google Shape;9070;p35">
              <a:extLst>
                <a:ext uri="{FF2B5EF4-FFF2-40B4-BE49-F238E27FC236}">
                  <a16:creationId xmlns:a16="http://schemas.microsoft.com/office/drawing/2014/main" id="{7B9ACA7A-342E-85C1-3E9C-B65B0EF3C159}"/>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5" name="Google Shape;9071;p35">
              <a:extLst>
                <a:ext uri="{FF2B5EF4-FFF2-40B4-BE49-F238E27FC236}">
                  <a16:creationId xmlns:a16="http://schemas.microsoft.com/office/drawing/2014/main" id="{AF47C643-63CB-1476-B8BC-C27938EF6206}"/>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6" name="Google Shape;9072;p35">
              <a:extLst>
                <a:ext uri="{FF2B5EF4-FFF2-40B4-BE49-F238E27FC236}">
                  <a16:creationId xmlns:a16="http://schemas.microsoft.com/office/drawing/2014/main" id="{CE9E6119-2422-0732-5B5B-4C93DC00B030}"/>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7" name="Google Shape;9073;p35">
              <a:extLst>
                <a:ext uri="{FF2B5EF4-FFF2-40B4-BE49-F238E27FC236}">
                  <a16:creationId xmlns:a16="http://schemas.microsoft.com/office/drawing/2014/main" id="{08C0D7FF-9778-2FCA-C387-0590B1DE05CA}"/>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8" name="Google Shape;9074;p35">
              <a:extLst>
                <a:ext uri="{FF2B5EF4-FFF2-40B4-BE49-F238E27FC236}">
                  <a16:creationId xmlns:a16="http://schemas.microsoft.com/office/drawing/2014/main" id="{9AB23739-EE92-8F9B-F1C4-BA1CAA418E76}"/>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9" name="Google Shape;9075;p35">
              <a:extLst>
                <a:ext uri="{FF2B5EF4-FFF2-40B4-BE49-F238E27FC236}">
                  <a16:creationId xmlns:a16="http://schemas.microsoft.com/office/drawing/2014/main" id="{6B7FE0BE-9C52-62BC-6FAE-8FD4864BBA34}"/>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0" name="Google Shape;9076;p35">
              <a:extLst>
                <a:ext uri="{FF2B5EF4-FFF2-40B4-BE49-F238E27FC236}">
                  <a16:creationId xmlns:a16="http://schemas.microsoft.com/office/drawing/2014/main" id="{CD40B98D-2F28-F55B-E0E8-C2B0FF8CE87F}"/>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1" name="Google Shape;9077;p35">
              <a:extLst>
                <a:ext uri="{FF2B5EF4-FFF2-40B4-BE49-F238E27FC236}">
                  <a16:creationId xmlns:a16="http://schemas.microsoft.com/office/drawing/2014/main" id="{992D417A-B853-2544-A78A-7624519AC855}"/>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2" name="Google Shape;9078;p35">
              <a:extLst>
                <a:ext uri="{FF2B5EF4-FFF2-40B4-BE49-F238E27FC236}">
                  <a16:creationId xmlns:a16="http://schemas.microsoft.com/office/drawing/2014/main" id="{FBF0006B-A2AF-940F-FDB5-1F056CBBA7C6}"/>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3" name="Google Shape;9079;p35">
              <a:extLst>
                <a:ext uri="{FF2B5EF4-FFF2-40B4-BE49-F238E27FC236}">
                  <a16:creationId xmlns:a16="http://schemas.microsoft.com/office/drawing/2014/main" id="{40A24015-6190-9F2F-7DB5-54E4E114C610}"/>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4" name="Google Shape;9080;p35">
              <a:extLst>
                <a:ext uri="{FF2B5EF4-FFF2-40B4-BE49-F238E27FC236}">
                  <a16:creationId xmlns:a16="http://schemas.microsoft.com/office/drawing/2014/main" id="{4D96B52A-1A7E-7B8B-C60E-650CC03FA972}"/>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5" name="Google Shape;9081;p35">
              <a:extLst>
                <a:ext uri="{FF2B5EF4-FFF2-40B4-BE49-F238E27FC236}">
                  <a16:creationId xmlns:a16="http://schemas.microsoft.com/office/drawing/2014/main" id="{C415C124-96AF-4A9A-B5F7-064E56DCED5C}"/>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6" name="Google Shape;9082;p35">
              <a:extLst>
                <a:ext uri="{FF2B5EF4-FFF2-40B4-BE49-F238E27FC236}">
                  <a16:creationId xmlns:a16="http://schemas.microsoft.com/office/drawing/2014/main" id="{47FDB146-C2C8-8FE1-FFD5-DB9815C43CAF}"/>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7" name="Google Shape;9083;p35">
              <a:extLst>
                <a:ext uri="{FF2B5EF4-FFF2-40B4-BE49-F238E27FC236}">
                  <a16:creationId xmlns:a16="http://schemas.microsoft.com/office/drawing/2014/main" id="{3AB59230-39FD-48E1-25EB-B7589EF214BE}"/>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8" name="Google Shape;9084;p35">
              <a:extLst>
                <a:ext uri="{FF2B5EF4-FFF2-40B4-BE49-F238E27FC236}">
                  <a16:creationId xmlns:a16="http://schemas.microsoft.com/office/drawing/2014/main" id="{74AB026F-F90E-7DC5-40F5-215AA9A83F78}"/>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9" name="Google Shape;9085;p35">
              <a:extLst>
                <a:ext uri="{FF2B5EF4-FFF2-40B4-BE49-F238E27FC236}">
                  <a16:creationId xmlns:a16="http://schemas.microsoft.com/office/drawing/2014/main" id="{A3FD1DA3-E967-B8A3-4CF8-AC665EAE29E8}"/>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0" name="Google Shape;9086;p35">
              <a:extLst>
                <a:ext uri="{FF2B5EF4-FFF2-40B4-BE49-F238E27FC236}">
                  <a16:creationId xmlns:a16="http://schemas.microsoft.com/office/drawing/2014/main" id="{95B5AF61-DD96-68D1-D357-24AD975CE298}"/>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1" name="Google Shape;9087;p35">
              <a:extLst>
                <a:ext uri="{FF2B5EF4-FFF2-40B4-BE49-F238E27FC236}">
                  <a16:creationId xmlns:a16="http://schemas.microsoft.com/office/drawing/2014/main" id="{E612118E-13AB-E85B-FFBE-9C82E73B423A}"/>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2" name="Google Shape;9088;p35">
              <a:extLst>
                <a:ext uri="{FF2B5EF4-FFF2-40B4-BE49-F238E27FC236}">
                  <a16:creationId xmlns:a16="http://schemas.microsoft.com/office/drawing/2014/main" id="{B3EFE966-6B4E-3FF5-3E31-42D88C5EF4A5}"/>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3" name="Google Shape;9089;p35">
              <a:extLst>
                <a:ext uri="{FF2B5EF4-FFF2-40B4-BE49-F238E27FC236}">
                  <a16:creationId xmlns:a16="http://schemas.microsoft.com/office/drawing/2014/main" id="{B6D9BF74-DC58-0C20-EE2F-09B75F6E9D20}"/>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4" name="Google Shape;9090;p35">
              <a:extLst>
                <a:ext uri="{FF2B5EF4-FFF2-40B4-BE49-F238E27FC236}">
                  <a16:creationId xmlns:a16="http://schemas.microsoft.com/office/drawing/2014/main" id="{A01CE592-94C7-3224-6B10-0EF201AE848D}"/>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5" name="Google Shape;9091;p35">
              <a:extLst>
                <a:ext uri="{FF2B5EF4-FFF2-40B4-BE49-F238E27FC236}">
                  <a16:creationId xmlns:a16="http://schemas.microsoft.com/office/drawing/2014/main" id="{58888107-C69B-7A33-492B-2C5C5F0F8D78}"/>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6" name="Google Shape;9092;p35">
              <a:extLst>
                <a:ext uri="{FF2B5EF4-FFF2-40B4-BE49-F238E27FC236}">
                  <a16:creationId xmlns:a16="http://schemas.microsoft.com/office/drawing/2014/main" id="{8562E182-DD35-CDAD-72A5-ED3BDD566289}"/>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7" name="Google Shape;9093;p35">
              <a:extLst>
                <a:ext uri="{FF2B5EF4-FFF2-40B4-BE49-F238E27FC236}">
                  <a16:creationId xmlns:a16="http://schemas.microsoft.com/office/drawing/2014/main" id="{5239D98E-27BB-D2DE-430A-5ED1A40EC681}"/>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8" name="Google Shape;9094;p35">
              <a:extLst>
                <a:ext uri="{FF2B5EF4-FFF2-40B4-BE49-F238E27FC236}">
                  <a16:creationId xmlns:a16="http://schemas.microsoft.com/office/drawing/2014/main" id="{1CD0F589-B56D-BCB2-F859-B3E1CC5781F1}"/>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9" name="Google Shape;9095;p35">
              <a:extLst>
                <a:ext uri="{FF2B5EF4-FFF2-40B4-BE49-F238E27FC236}">
                  <a16:creationId xmlns:a16="http://schemas.microsoft.com/office/drawing/2014/main" id="{5A68B6E8-A874-18D9-E255-CC0B7AC33220}"/>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0" name="Google Shape;9096;p35">
              <a:extLst>
                <a:ext uri="{FF2B5EF4-FFF2-40B4-BE49-F238E27FC236}">
                  <a16:creationId xmlns:a16="http://schemas.microsoft.com/office/drawing/2014/main" id="{959CD776-268B-0DD3-B43D-C5BE506F6069}"/>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1" name="Google Shape;9097;p35">
              <a:extLst>
                <a:ext uri="{FF2B5EF4-FFF2-40B4-BE49-F238E27FC236}">
                  <a16:creationId xmlns:a16="http://schemas.microsoft.com/office/drawing/2014/main" id="{84973596-96BA-356A-B8FC-9DA0206E9E66}"/>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2" name="Google Shape;9098;p35">
              <a:extLst>
                <a:ext uri="{FF2B5EF4-FFF2-40B4-BE49-F238E27FC236}">
                  <a16:creationId xmlns:a16="http://schemas.microsoft.com/office/drawing/2014/main" id="{34151288-917D-DCC1-C10A-8516D3AF0A89}"/>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3" name="Google Shape;9099;p35">
              <a:extLst>
                <a:ext uri="{FF2B5EF4-FFF2-40B4-BE49-F238E27FC236}">
                  <a16:creationId xmlns:a16="http://schemas.microsoft.com/office/drawing/2014/main" id="{964B1185-12BE-EED2-ED99-5462EADC543B}"/>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4" name="Google Shape;9100;p35">
              <a:extLst>
                <a:ext uri="{FF2B5EF4-FFF2-40B4-BE49-F238E27FC236}">
                  <a16:creationId xmlns:a16="http://schemas.microsoft.com/office/drawing/2014/main" id="{A0F6F1C8-29A6-A01B-FC50-BDC3FEDDEB33}"/>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5" name="Google Shape;9101;p35">
              <a:extLst>
                <a:ext uri="{FF2B5EF4-FFF2-40B4-BE49-F238E27FC236}">
                  <a16:creationId xmlns:a16="http://schemas.microsoft.com/office/drawing/2014/main" id="{CAB2D98F-8112-B1D0-E6F9-25E66F595AB7}"/>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6" name="Google Shape;9102;p35">
              <a:extLst>
                <a:ext uri="{FF2B5EF4-FFF2-40B4-BE49-F238E27FC236}">
                  <a16:creationId xmlns:a16="http://schemas.microsoft.com/office/drawing/2014/main" id="{BA7A972F-D4AB-98E0-592D-65E71A7A8897}"/>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7" name="Google Shape;9103;p35">
              <a:extLst>
                <a:ext uri="{FF2B5EF4-FFF2-40B4-BE49-F238E27FC236}">
                  <a16:creationId xmlns:a16="http://schemas.microsoft.com/office/drawing/2014/main" id="{E6A13034-5BEC-A441-CC0C-27B8BBB6966C}"/>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8" name="Google Shape;9104;p35">
              <a:extLst>
                <a:ext uri="{FF2B5EF4-FFF2-40B4-BE49-F238E27FC236}">
                  <a16:creationId xmlns:a16="http://schemas.microsoft.com/office/drawing/2014/main" id="{380021BE-2BBE-7D4C-3799-EC82B8FD2FDD}"/>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9" name="Google Shape;9105;p35">
              <a:extLst>
                <a:ext uri="{FF2B5EF4-FFF2-40B4-BE49-F238E27FC236}">
                  <a16:creationId xmlns:a16="http://schemas.microsoft.com/office/drawing/2014/main" id="{4D7FC6B1-44E9-8340-B9BB-BD9ECF37D074}"/>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0" name="Google Shape;9106;p35">
              <a:extLst>
                <a:ext uri="{FF2B5EF4-FFF2-40B4-BE49-F238E27FC236}">
                  <a16:creationId xmlns:a16="http://schemas.microsoft.com/office/drawing/2014/main" id="{E988A677-4137-9496-CC89-F210BFD1AB5B}"/>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1" name="Google Shape;9107;p35">
              <a:extLst>
                <a:ext uri="{FF2B5EF4-FFF2-40B4-BE49-F238E27FC236}">
                  <a16:creationId xmlns:a16="http://schemas.microsoft.com/office/drawing/2014/main" id="{CF66C5C9-D28E-B164-35E8-4C145D140A5A}"/>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2" name="Google Shape;9108;p35">
              <a:extLst>
                <a:ext uri="{FF2B5EF4-FFF2-40B4-BE49-F238E27FC236}">
                  <a16:creationId xmlns:a16="http://schemas.microsoft.com/office/drawing/2014/main" id="{214D8AF4-9DA3-CE00-CCD3-C26D51FD0A71}"/>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3" name="Google Shape;9109;p35">
              <a:extLst>
                <a:ext uri="{FF2B5EF4-FFF2-40B4-BE49-F238E27FC236}">
                  <a16:creationId xmlns:a16="http://schemas.microsoft.com/office/drawing/2014/main" id="{70F398C8-41E8-E206-0EC8-ED54433E5E98}"/>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4" name="Google Shape;9110;p35">
              <a:extLst>
                <a:ext uri="{FF2B5EF4-FFF2-40B4-BE49-F238E27FC236}">
                  <a16:creationId xmlns:a16="http://schemas.microsoft.com/office/drawing/2014/main" id="{61BC4F1A-552C-3BE8-888C-AC63941D5B77}"/>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5" name="Google Shape;9111;p35">
              <a:extLst>
                <a:ext uri="{FF2B5EF4-FFF2-40B4-BE49-F238E27FC236}">
                  <a16:creationId xmlns:a16="http://schemas.microsoft.com/office/drawing/2014/main" id="{A39CC24E-4074-439E-D482-69D12060B1AD}"/>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6" name="Google Shape;9112;p35">
              <a:extLst>
                <a:ext uri="{FF2B5EF4-FFF2-40B4-BE49-F238E27FC236}">
                  <a16:creationId xmlns:a16="http://schemas.microsoft.com/office/drawing/2014/main" id="{C91EC15B-2DC0-F294-8736-FD607DE45331}"/>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7" name="Google Shape;9113;p35">
              <a:extLst>
                <a:ext uri="{FF2B5EF4-FFF2-40B4-BE49-F238E27FC236}">
                  <a16:creationId xmlns:a16="http://schemas.microsoft.com/office/drawing/2014/main" id="{EB945A6B-90CC-BD21-91CB-8DF38F5FE210}"/>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8" name="Google Shape;9114;p35">
              <a:extLst>
                <a:ext uri="{FF2B5EF4-FFF2-40B4-BE49-F238E27FC236}">
                  <a16:creationId xmlns:a16="http://schemas.microsoft.com/office/drawing/2014/main" id="{D7CECAEB-B594-E568-85D2-37F1D4F4F53C}"/>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9" name="Google Shape;9115;p35">
              <a:extLst>
                <a:ext uri="{FF2B5EF4-FFF2-40B4-BE49-F238E27FC236}">
                  <a16:creationId xmlns:a16="http://schemas.microsoft.com/office/drawing/2014/main" id="{F34B780F-7945-95B1-9101-E4301EE094CE}"/>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80" name="Google Shape;9116;p35">
              <a:extLst>
                <a:ext uri="{FF2B5EF4-FFF2-40B4-BE49-F238E27FC236}">
                  <a16:creationId xmlns:a16="http://schemas.microsoft.com/office/drawing/2014/main" id="{D41C8BAF-77FE-9CDD-B441-1423E50E675B}"/>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81" name="Google Shape;9117;p35">
              <a:extLst>
                <a:ext uri="{FF2B5EF4-FFF2-40B4-BE49-F238E27FC236}">
                  <a16:creationId xmlns:a16="http://schemas.microsoft.com/office/drawing/2014/main" id="{4649F0FF-0CC5-D040-A4AD-FD91B0FB9453}"/>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82" name="Google Shape;9118;p35">
              <a:extLst>
                <a:ext uri="{FF2B5EF4-FFF2-40B4-BE49-F238E27FC236}">
                  <a16:creationId xmlns:a16="http://schemas.microsoft.com/office/drawing/2014/main" id="{70CB4102-310A-1642-7025-6A38EDF74E70}"/>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Tree>
    <p:extLst>
      <p:ext uri="{BB962C8B-B14F-4D97-AF65-F5344CB8AC3E}">
        <p14:creationId xmlns:p14="http://schemas.microsoft.com/office/powerpoint/2010/main" val="16198870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43EF476-B83C-4132-A28F-07EE36F25E26}"/>
              </a:ext>
            </a:extLst>
          </p:cNvPr>
          <p:cNvSpPr/>
          <p:nvPr/>
        </p:nvSpPr>
        <p:spPr>
          <a:xfrm>
            <a:off x="647700" y="2553743"/>
            <a:ext cx="1247944" cy="376627"/>
          </a:xfrm>
          <a:custGeom>
            <a:avLst/>
            <a:gdLst>
              <a:gd name="connsiteX0" fmla="*/ 139703 w 2777360"/>
              <a:gd name="connsiteY0" fmla="*/ 0 h 838200"/>
              <a:gd name="connsiteX1" fmla="*/ 2451097 w 2777360"/>
              <a:gd name="connsiteY1" fmla="*/ 0 h 838200"/>
              <a:gd name="connsiteX2" fmla="*/ 2590800 w 2777360"/>
              <a:gd name="connsiteY2" fmla="*/ 139703 h 838200"/>
              <a:gd name="connsiteX3" fmla="*/ 2590800 w 2777360"/>
              <a:gd name="connsiteY3" fmla="*/ 327976 h 838200"/>
              <a:gd name="connsiteX4" fmla="*/ 2777360 w 2777360"/>
              <a:gd name="connsiteY4" fmla="*/ 436181 h 838200"/>
              <a:gd name="connsiteX5" fmla="*/ 2590800 w 2777360"/>
              <a:gd name="connsiteY5" fmla="*/ 544385 h 838200"/>
              <a:gd name="connsiteX6" fmla="*/ 2590800 w 2777360"/>
              <a:gd name="connsiteY6" fmla="*/ 698497 h 838200"/>
              <a:gd name="connsiteX7" fmla="*/ 2451097 w 2777360"/>
              <a:gd name="connsiteY7" fmla="*/ 838200 h 838200"/>
              <a:gd name="connsiteX8" fmla="*/ 139703 w 2777360"/>
              <a:gd name="connsiteY8" fmla="*/ 838200 h 838200"/>
              <a:gd name="connsiteX9" fmla="*/ 0 w 2777360"/>
              <a:gd name="connsiteY9" fmla="*/ 698497 h 838200"/>
              <a:gd name="connsiteX10" fmla="*/ 0 w 2777360"/>
              <a:gd name="connsiteY10" fmla="*/ 544386 h 838200"/>
              <a:gd name="connsiteX11" fmla="*/ 186559 w 2777360"/>
              <a:gd name="connsiteY11" fmla="*/ 436182 h 838200"/>
              <a:gd name="connsiteX12" fmla="*/ 0 w 2777360"/>
              <a:gd name="connsiteY12" fmla="*/ 327978 h 838200"/>
              <a:gd name="connsiteX13" fmla="*/ 0 w 2777360"/>
              <a:gd name="connsiteY13" fmla="*/ 139703 h 838200"/>
              <a:gd name="connsiteX14" fmla="*/ 139703 w 2777360"/>
              <a:gd name="connsiteY14" fmla="*/ 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7360" h="838200">
                <a:moveTo>
                  <a:pt x="139703" y="0"/>
                </a:moveTo>
                <a:lnTo>
                  <a:pt x="2451097" y="0"/>
                </a:lnTo>
                <a:cubicBezTo>
                  <a:pt x="2528253" y="0"/>
                  <a:pt x="2590800" y="62547"/>
                  <a:pt x="2590800" y="139703"/>
                </a:cubicBezTo>
                <a:lnTo>
                  <a:pt x="2590800" y="327976"/>
                </a:lnTo>
                <a:lnTo>
                  <a:pt x="2777360" y="436181"/>
                </a:lnTo>
                <a:lnTo>
                  <a:pt x="2590800" y="544385"/>
                </a:lnTo>
                <a:lnTo>
                  <a:pt x="2590800" y="698497"/>
                </a:lnTo>
                <a:cubicBezTo>
                  <a:pt x="2590800" y="775653"/>
                  <a:pt x="2528253" y="838200"/>
                  <a:pt x="2451097" y="838200"/>
                </a:cubicBezTo>
                <a:lnTo>
                  <a:pt x="139703" y="838200"/>
                </a:lnTo>
                <a:cubicBezTo>
                  <a:pt x="62547" y="838200"/>
                  <a:pt x="0" y="775653"/>
                  <a:pt x="0" y="698497"/>
                </a:cubicBezTo>
                <a:lnTo>
                  <a:pt x="0" y="544386"/>
                </a:lnTo>
                <a:lnTo>
                  <a:pt x="186559" y="436182"/>
                </a:lnTo>
                <a:lnTo>
                  <a:pt x="0" y="327978"/>
                </a:lnTo>
                <a:lnTo>
                  <a:pt x="0" y="139703"/>
                </a:lnTo>
                <a:cubicBezTo>
                  <a:pt x="0" y="62547"/>
                  <a:pt x="62547" y="0"/>
                  <a:pt x="139703"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latin typeface="+mj-lt"/>
            </a:endParaRPr>
          </a:p>
        </p:txBody>
      </p:sp>
      <p:sp>
        <p:nvSpPr>
          <p:cNvPr id="4" name="TextBox 3">
            <a:extLst>
              <a:ext uri="{FF2B5EF4-FFF2-40B4-BE49-F238E27FC236}">
                <a16:creationId xmlns:a16="http://schemas.microsoft.com/office/drawing/2014/main" id="{108B1D21-B008-48AF-A1A0-8164AB3016B9}"/>
              </a:ext>
            </a:extLst>
          </p:cNvPr>
          <p:cNvSpPr txBox="1"/>
          <p:nvPr/>
        </p:nvSpPr>
        <p:spPr>
          <a:xfrm>
            <a:off x="888426" y="2569014"/>
            <a:ext cx="855969" cy="584775"/>
          </a:xfrm>
          <a:prstGeom prst="rect">
            <a:avLst/>
          </a:prstGeom>
          <a:noFill/>
        </p:spPr>
        <p:txBody>
          <a:bodyPr wrap="square" rtlCol="0">
            <a:spAutoFit/>
          </a:bodyPr>
          <a:lstStyle/>
          <a:p>
            <a:r>
              <a:rPr lang="en-US" sz="1600" b="1" dirty="0">
                <a:solidFill>
                  <a:schemeClr val="bg1"/>
                </a:solidFill>
                <a:latin typeface="+mj-lt"/>
                <a:cs typeface="Times New Roman" panose="02020603050405020304" pitchFamily="18" charset="0"/>
              </a:rPr>
              <a:t>1920</a:t>
            </a:r>
            <a:endParaRPr lang="en-US" sz="1600" dirty="0">
              <a:solidFill>
                <a:schemeClr val="bg1"/>
              </a:solidFill>
              <a:latin typeface="+mj-lt"/>
              <a:cs typeface="Times New Roman" panose="02020603050405020304" pitchFamily="18" charset="0"/>
            </a:endParaRPr>
          </a:p>
          <a:p>
            <a:endParaRPr lang="en-US" sz="1600" dirty="0">
              <a:solidFill>
                <a:schemeClr val="bg1"/>
              </a:solidFill>
              <a:latin typeface="+mj-lt"/>
              <a:cs typeface="Times New Roman" panose="02020603050405020304" pitchFamily="18" charset="0"/>
            </a:endParaRPr>
          </a:p>
        </p:txBody>
      </p:sp>
      <p:sp>
        <p:nvSpPr>
          <p:cNvPr id="12" name="Hexagon 11">
            <a:extLst>
              <a:ext uri="{FF2B5EF4-FFF2-40B4-BE49-F238E27FC236}">
                <a16:creationId xmlns:a16="http://schemas.microsoft.com/office/drawing/2014/main" id="{AA707560-0CBF-49BB-B5EB-335463C0041D}"/>
              </a:ext>
            </a:extLst>
          </p:cNvPr>
          <p:cNvSpPr/>
          <p:nvPr/>
        </p:nvSpPr>
        <p:spPr>
          <a:xfrm>
            <a:off x="904491" y="704850"/>
            <a:ext cx="719014" cy="619840"/>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13" name="Hexagon 12">
            <a:extLst>
              <a:ext uri="{FF2B5EF4-FFF2-40B4-BE49-F238E27FC236}">
                <a16:creationId xmlns:a16="http://schemas.microsoft.com/office/drawing/2014/main" id="{20F0B42F-532B-4FE5-9649-5C582A9E280A}"/>
              </a:ext>
            </a:extLst>
          </p:cNvPr>
          <p:cNvSpPr/>
          <p:nvPr/>
        </p:nvSpPr>
        <p:spPr>
          <a:xfrm>
            <a:off x="1003783" y="790447"/>
            <a:ext cx="520430" cy="448647"/>
          </a:xfrm>
          <a:prstGeom prst="hexagon">
            <a:avLst/>
          </a:prstGeom>
          <a:solidFill>
            <a:srgbClr val="EF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cxnSp>
        <p:nvCxnSpPr>
          <p:cNvPr id="15" name="Straight Connector 14">
            <a:extLst>
              <a:ext uri="{FF2B5EF4-FFF2-40B4-BE49-F238E27FC236}">
                <a16:creationId xmlns:a16="http://schemas.microsoft.com/office/drawing/2014/main" id="{A0A3F100-7F7F-4FEF-B231-5ECD27D3B611}"/>
              </a:ext>
            </a:extLst>
          </p:cNvPr>
          <p:cNvCxnSpPr/>
          <p:nvPr/>
        </p:nvCxnSpPr>
        <p:spPr>
          <a:xfrm>
            <a:off x="1263998" y="1324690"/>
            <a:ext cx="0" cy="920905"/>
          </a:xfrm>
          <a:prstGeom prst="line">
            <a:avLst/>
          </a:prstGeom>
          <a:ln w="7620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2E84DA8-AFFE-4FB5-B209-A6404E945A5D}"/>
              </a:ext>
            </a:extLst>
          </p:cNvPr>
          <p:cNvSpPr/>
          <p:nvPr/>
        </p:nvSpPr>
        <p:spPr>
          <a:xfrm>
            <a:off x="1195520" y="2262714"/>
            <a:ext cx="136955" cy="1369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17" name="TextBox 16">
            <a:extLst>
              <a:ext uri="{FF2B5EF4-FFF2-40B4-BE49-F238E27FC236}">
                <a16:creationId xmlns:a16="http://schemas.microsoft.com/office/drawing/2014/main" id="{EFF0F996-DA94-49C8-8D2F-6C1C42506757}"/>
              </a:ext>
            </a:extLst>
          </p:cNvPr>
          <p:cNvSpPr txBox="1"/>
          <p:nvPr/>
        </p:nvSpPr>
        <p:spPr>
          <a:xfrm>
            <a:off x="740380" y="3430024"/>
            <a:ext cx="1027163" cy="830997"/>
          </a:xfrm>
          <a:prstGeom prst="rect">
            <a:avLst/>
          </a:prstGeom>
          <a:noFill/>
        </p:spPr>
        <p:txBody>
          <a:bodyPr wrap="square" rtlCol="0">
            <a:spAutoFit/>
          </a:bodyPr>
          <a:lstStyle/>
          <a:p>
            <a:pPr algn="ctr"/>
            <a:r>
              <a:rPr lang="en-US" sz="1600" b="1">
                <a:solidFill>
                  <a:schemeClr val="tx1">
                    <a:lumMod val="95000"/>
                    <a:lumOff val="5000"/>
                  </a:schemeClr>
                </a:solidFill>
                <a:latin typeface="+mj-lt"/>
                <a:cs typeface="Times New Roman" panose="02020603050405020304" pitchFamily="18" charset="0"/>
              </a:rPr>
              <a:t>Đ</a:t>
            </a:r>
            <a:r>
              <a:rPr lang="vi-VN" sz="1600" b="1">
                <a:solidFill>
                  <a:schemeClr val="tx1">
                    <a:lumMod val="95000"/>
                    <a:lumOff val="5000"/>
                  </a:schemeClr>
                </a:solidFill>
                <a:latin typeface="+mj-lt"/>
                <a:cs typeface="Times New Roman" panose="02020603050405020304" pitchFamily="18" charset="0"/>
              </a:rPr>
              <a:t>ọc sơ thảo lần thứ nhất</a:t>
            </a:r>
          </a:p>
        </p:txBody>
      </p:sp>
      <p:sp>
        <p:nvSpPr>
          <p:cNvPr id="25" name="Freeform: Shape 24">
            <a:extLst>
              <a:ext uri="{FF2B5EF4-FFF2-40B4-BE49-F238E27FC236}">
                <a16:creationId xmlns:a16="http://schemas.microsoft.com/office/drawing/2014/main" id="{8357E5D1-1017-4342-AA91-95F82B1BC8AA}"/>
              </a:ext>
            </a:extLst>
          </p:cNvPr>
          <p:cNvSpPr/>
          <p:nvPr/>
        </p:nvSpPr>
        <p:spPr>
          <a:xfrm>
            <a:off x="2006979" y="2553743"/>
            <a:ext cx="1247944" cy="376627"/>
          </a:xfrm>
          <a:custGeom>
            <a:avLst/>
            <a:gdLst>
              <a:gd name="connsiteX0" fmla="*/ 139703 w 2777360"/>
              <a:gd name="connsiteY0" fmla="*/ 0 h 838200"/>
              <a:gd name="connsiteX1" fmla="*/ 2451097 w 2777360"/>
              <a:gd name="connsiteY1" fmla="*/ 0 h 838200"/>
              <a:gd name="connsiteX2" fmla="*/ 2590800 w 2777360"/>
              <a:gd name="connsiteY2" fmla="*/ 139703 h 838200"/>
              <a:gd name="connsiteX3" fmla="*/ 2590800 w 2777360"/>
              <a:gd name="connsiteY3" fmla="*/ 327976 h 838200"/>
              <a:gd name="connsiteX4" fmla="*/ 2777360 w 2777360"/>
              <a:gd name="connsiteY4" fmla="*/ 436181 h 838200"/>
              <a:gd name="connsiteX5" fmla="*/ 2590800 w 2777360"/>
              <a:gd name="connsiteY5" fmla="*/ 544385 h 838200"/>
              <a:gd name="connsiteX6" fmla="*/ 2590800 w 2777360"/>
              <a:gd name="connsiteY6" fmla="*/ 698497 h 838200"/>
              <a:gd name="connsiteX7" fmla="*/ 2451097 w 2777360"/>
              <a:gd name="connsiteY7" fmla="*/ 838200 h 838200"/>
              <a:gd name="connsiteX8" fmla="*/ 139703 w 2777360"/>
              <a:gd name="connsiteY8" fmla="*/ 838200 h 838200"/>
              <a:gd name="connsiteX9" fmla="*/ 0 w 2777360"/>
              <a:gd name="connsiteY9" fmla="*/ 698497 h 838200"/>
              <a:gd name="connsiteX10" fmla="*/ 0 w 2777360"/>
              <a:gd name="connsiteY10" fmla="*/ 544386 h 838200"/>
              <a:gd name="connsiteX11" fmla="*/ 186559 w 2777360"/>
              <a:gd name="connsiteY11" fmla="*/ 436182 h 838200"/>
              <a:gd name="connsiteX12" fmla="*/ 0 w 2777360"/>
              <a:gd name="connsiteY12" fmla="*/ 327978 h 838200"/>
              <a:gd name="connsiteX13" fmla="*/ 0 w 2777360"/>
              <a:gd name="connsiteY13" fmla="*/ 139703 h 838200"/>
              <a:gd name="connsiteX14" fmla="*/ 139703 w 2777360"/>
              <a:gd name="connsiteY14" fmla="*/ 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7360" h="838200">
                <a:moveTo>
                  <a:pt x="139703" y="0"/>
                </a:moveTo>
                <a:lnTo>
                  <a:pt x="2451097" y="0"/>
                </a:lnTo>
                <a:cubicBezTo>
                  <a:pt x="2528253" y="0"/>
                  <a:pt x="2590800" y="62547"/>
                  <a:pt x="2590800" y="139703"/>
                </a:cubicBezTo>
                <a:lnTo>
                  <a:pt x="2590800" y="327976"/>
                </a:lnTo>
                <a:lnTo>
                  <a:pt x="2777360" y="436181"/>
                </a:lnTo>
                <a:lnTo>
                  <a:pt x="2590800" y="544385"/>
                </a:lnTo>
                <a:lnTo>
                  <a:pt x="2590800" y="698497"/>
                </a:lnTo>
                <a:cubicBezTo>
                  <a:pt x="2590800" y="775653"/>
                  <a:pt x="2528253" y="838200"/>
                  <a:pt x="2451097" y="838200"/>
                </a:cubicBezTo>
                <a:lnTo>
                  <a:pt x="139703" y="838200"/>
                </a:lnTo>
                <a:cubicBezTo>
                  <a:pt x="62547" y="838200"/>
                  <a:pt x="0" y="775653"/>
                  <a:pt x="0" y="698497"/>
                </a:cubicBezTo>
                <a:lnTo>
                  <a:pt x="0" y="544386"/>
                </a:lnTo>
                <a:lnTo>
                  <a:pt x="186559" y="436182"/>
                </a:lnTo>
                <a:lnTo>
                  <a:pt x="0" y="327978"/>
                </a:lnTo>
                <a:lnTo>
                  <a:pt x="0" y="139703"/>
                </a:lnTo>
                <a:cubicBezTo>
                  <a:pt x="0" y="62547"/>
                  <a:pt x="62547" y="0"/>
                  <a:pt x="139703"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latin typeface="+mj-lt"/>
            </a:endParaRPr>
          </a:p>
        </p:txBody>
      </p:sp>
      <p:sp>
        <p:nvSpPr>
          <p:cNvPr id="26" name="TextBox 25">
            <a:extLst>
              <a:ext uri="{FF2B5EF4-FFF2-40B4-BE49-F238E27FC236}">
                <a16:creationId xmlns:a16="http://schemas.microsoft.com/office/drawing/2014/main" id="{F5F093AD-A340-4118-A022-A330F6C58CFA}"/>
              </a:ext>
            </a:extLst>
          </p:cNvPr>
          <p:cNvSpPr txBox="1"/>
          <p:nvPr/>
        </p:nvSpPr>
        <p:spPr>
          <a:xfrm>
            <a:off x="1961473" y="2578965"/>
            <a:ext cx="1314277" cy="338554"/>
          </a:xfrm>
          <a:prstGeom prst="rect">
            <a:avLst/>
          </a:prstGeom>
          <a:noFill/>
        </p:spPr>
        <p:txBody>
          <a:bodyPr wrap="square" rtlCol="0">
            <a:spAutoFit/>
          </a:bodyPr>
          <a:lstStyle/>
          <a:p>
            <a:r>
              <a:rPr lang="en-US" sz="1600" b="1" dirty="0">
                <a:solidFill>
                  <a:schemeClr val="bg1"/>
                </a:solidFill>
                <a:latin typeface="+mj-lt"/>
                <a:cs typeface="Times New Roman" panose="02020603050405020304" pitchFamily="18" charset="0"/>
              </a:rPr>
              <a:t>1921 - 1923</a:t>
            </a:r>
          </a:p>
        </p:txBody>
      </p:sp>
      <p:sp>
        <p:nvSpPr>
          <p:cNvPr id="27" name="Hexagon 26">
            <a:extLst>
              <a:ext uri="{FF2B5EF4-FFF2-40B4-BE49-F238E27FC236}">
                <a16:creationId xmlns:a16="http://schemas.microsoft.com/office/drawing/2014/main" id="{C31D01DE-1E7B-484F-9B2B-9D265FC3C598}"/>
              </a:ext>
            </a:extLst>
          </p:cNvPr>
          <p:cNvSpPr/>
          <p:nvPr/>
        </p:nvSpPr>
        <p:spPr>
          <a:xfrm flipV="1">
            <a:off x="2178172" y="4167454"/>
            <a:ext cx="719014" cy="619840"/>
          </a:xfrm>
          <a:prstGeom prst="hexag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28" name="Hexagon 27">
            <a:extLst>
              <a:ext uri="{FF2B5EF4-FFF2-40B4-BE49-F238E27FC236}">
                <a16:creationId xmlns:a16="http://schemas.microsoft.com/office/drawing/2014/main" id="{6F1AD4BB-C19C-41C9-9E50-9F36C62A524C}"/>
              </a:ext>
            </a:extLst>
          </p:cNvPr>
          <p:cNvSpPr/>
          <p:nvPr/>
        </p:nvSpPr>
        <p:spPr>
          <a:xfrm flipV="1">
            <a:off x="2277464" y="4253051"/>
            <a:ext cx="520430" cy="448647"/>
          </a:xfrm>
          <a:prstGeom prst="hexagon">
            <a:avLst/>
          </a:prstGeom>
          <a:solidFill>
            <a:srgbClr val="EF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cxnSp>
        <p:nvCxnSpPr>
          <p:cNvPr id="29" name="Straight Connector 28">
            <a:extLst>
              <a:ext uri="{FF2B5EF4-FFF2-40B4-BE49-F238E27FC236}">
                <a16:creationId xmlns:a16="http://schemas.microsoft.com/office/drawing/2014/main" id="{F5C13B00-31E0-4B08-8A2E-0C3FEDFCA03D}"/>
              </a:ext>
            </a:extLst>
          </p:cNvPr>
          <p:cNvCxnSpPr/>
          <p:nvPr/>
        </p:nvCxnSpPr>
        <p:spPr>
          <a:xfrm flipV="1">
            <a:off x="2537679" y="3246550"/>
            <a:ext cx="0" cy="920905"/>
          </a:xfrm>
          <a:prstGeom prst="line">
            <a:avLst/>
          </a:prstGeom>
          <a:solidFill>
            <a:schemeClr val="accent2">
              <a:lumMod val="75000"/>
            </a:schemeClr>
          </a:solidFill>
          <a:ln w="762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CAC0C9F-095F-4A1B-B96B-97C7C5E9EE13}"/>
              </a:ext>
            </a:extLst>
          </p:cNvPr>
          <p:cNvSpPr/>
          <p:nvPr/>
        </p:nvSpPr>
        <p:spPr>
          <a:xfrm flipV="1">
            <a:off x="2469201" y="3092475"/>
            <a:ext cx="136955" cy="13695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31" name="TextBox 30">
            <a:extLst>
              <a:ext uri="{FF2B5EF4-FFF2-40B4-BE49-F238E27FC236}">
                <a16:creationId xmlns:a16="http://schemas.microsoft.com/office/drawing/2014/main" id="{21BABF8B-A219-49CB-8F90-67703A8443D9}"/>
              </a:ext>
            </a:extLst>
          </p:cNvPr>
          <p:cNvSpPr txBox="1"/>
          <p:nvPr/>
        </p:nvSpPr>
        <p:spPr>
          <a:xfrm>
            <a:off x="2113892" y="1232888"/>
            <a:ext cx="1027163" cy="1146211"/>
          </a:xfrm>
          <a:prstGeom prst="rect">
            <a:avLst/>
          </a:prstGeom>
          <a:noFill/>
        </p:spPr>
        <p:txBody>
          <a:bodyPr wrap="square" rtlCol="0">
            <a:spAutoFit/>
          </a:bodyPr>
          <a:lstStyle/>
          <a:p>
            <a:pPr algn="ctr">
              <a:lnSpc>
                <a:spcPct val="107000"/>
              </a:lnSpc>
              <a:spcAft>
                <a:spcPts val="400"/>
              </a:spcAft>
            </a:pPr>
            <a:r>
              <a:rPr lang="vi-VN" sz="1600" b="1" dirty="0">
                <a:solidFill>
                  <a:schemeClr val="tx1">
                    <a:lumMod val="95000"/>
                    <a:lumOff val="5000"/>
                  </a:schemeClr>
                </a:solidFill>
                <a:latin typeface="+mj-lt"/>
                <a:ea typeface="Calibri" panose="020F0502020204030204" pitchFamily="34" charset="0"/>
              </a:rPr>
              <a:t>Người hoạt động tại Pháp.</a:t>
            </a:r>
            <a:endParaRPr lang="vi-VN" sz="1600" dirty="0">
              <a:solidFill>
                <a:schemeClr val="tx1">
                  <a:lumMod val="95000"/>
                  <a:lumOff val="5000"/>
                </a:schemeClr>
              </a:solidFill>
              <a:latin typeface="+mj-lt"/>
              <a:ea typeface="Calibri" panose="020F0502020204030204" pitchFamily="34" charset="0"/>
            </a:endParaRPr>
          </a:p>
        </p:txBody>
      </p:sp>
      <p:sp>
        <p:nvSpPr>
          <p:cNvPr id="32" name="Freeform: Shape 31">
            <a:extLst>
              <a:ext uri="{FF2B5EF4-FFF2-40B4-BE49-F238E27FC236}">
                <a16:creationId xmlns:a16="http://schemas.microsoft.com/office/drawing/2014/main" id="{91ABBB55-DEA0-4C8D-91E5-DD628C1B92AE}"/>
              </a:ext>
            </a:extLst>
          </p:cNvPr>
          <p:cNvSpPr/>
          <p:nvPr/>
        </p:nvSpPr>
        <p:spPr>
          <a:xfrm>
            <a:off x="3342289" y="2553743"/>
            <a:ext cx="1247944" cy="376627"/>
          </a:xfrm>
          <a:custGeom>
            <a:avLst/>
            <a:gdLst>
              <a:gd name="connsiteX0" fmla="*/ 139703 w 2777360"/>
              <a:gd name="connsiteY0" fmla="*/ 0 h 838200"/>
              <a:gd name="connsiteX1" fmla="*/ 2451097 w 2777360"/>
              <a:gd name="connsiteY1" fmla="*/ 0 h 838200"/>
              <a:gd name="connsiteX2" fmla="*/ 2590800 w 2777360"/>
              <a:gd name="connsiteY2" fmla="*/ 139703 h 838200"/>
              <a:gd name="connsiteX3" fmla="*/ 2590800 w 2777360"/>
              <a:gd name="connsiteY3" fmla="*/ 327976 h 838200"/>
              <a:gd name="connsiteX4" fmla="*/ 2777360 w 2777360"/>
              <a:gd name="connsiteY4" fmla="*/ 436181 h 838200"/>
              <a:gd name="connsiteX5" fmla="*/ 2590800 w 2777360"/>
              <a:gd name="connsiteY5" fmla="*/ 544385 h 838200"/>
              <a:gd name="connsiteX6" fmla="*/ 2590800 w 2777360"/>
              <a:gd name="connsiteY6" fmla="*/ 698497 h 838200"/>
              <a:gd name="connsiteX7" fmla="*/ 2451097 w 2777360"/>
              <a:gd name="connsiteY7" fmla="*/ 838200 h 838200"/>
              <a:gd name="connsiteX8" fmla="*/ 139703 w 2777360"/>
              <a:gd name="connsiteY8" fmla="*/ 838200 h 838200"/>
              <a:gd name="connsiteX9" fmla="*/ 0 w 2777360"/>
              <a:gd name="connsiteY9" fmla="*/ 698497 h 838200"/>
              <a:gd name="connsiteX10" fmla="*/ 0 w 2777360"/>
              <a:gd name="connsiteY10" fmla="*/ 544386 h 838200"/>
              <a:gd name="connsiteX11" fmla="*/ 186559 w 2777360"/>
              <a:gd name="connsiteY11" fmla="*/ 436182 h 838200"/>
              <a:gd name="connsiteX12" fmla="*/ 0 w 2777360"/>
              <a:gd name="connsiteY12" fmla="*/ 327978 h 838200"/>
              <a:gd name="connsiteX13" fmla="*/ 0 w 2777360"/>
              <a:gd name="connsiteY13" fmla="*/ 139703 h 838200"/>
              <a:gd name="connsiteX14" fmla="*/ 139703 w 2777360"/>
              <a:gd name="connsiteY14" fmla="*/ 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7360" h="838200">
                <a:moveTo>
                  <a:pt x="139703" y="0"/>
                </a:moveTo>
                <a:lnTo>
                  <a:pt x="2451097" y="0"/>
                </a:lnTo>
                <a:cubicBezTo>
                  <a:pt x="2528253" y="0"/>
                  <a:pt x="2590800" y="62547"/>
                  <a:pt x="2590800" y="139703"/>
                </a:cubicBezTo>
                <a:lnTo>
                  <a:pt x="2590800" y="327976"/>
                </a:lnTo>
                <a:lnTo>
                  <a:pt x="2777360" y="436181"/>
                </a:lnTo>
                <a:lnTo>
                  <a:pt x="2590800" y="544385"/>
                </a:lnTo>
                <a:lnTo>
                  <a:pt x="2590800" y="698497"/>
                </a:lnTo>
                <a:cubicBezTo>
                  <a:pt x="2590800" y="775653"/>
                  <a:pt x="2528253" y="838200"/>
                  <a:pt x="2451097" y="838200"/>
                </a:cubicBezTo>
                <a:lnTo>
                  <a:pt x="139703" y="838200"/>
                </a:lnTo>
                <a:cubicBezTo>
                  <a:pt x="62547" y="838200"/>
                  <a:pt x="0" y="775653"/>
                  <a:pt x="0" y="698497"/>
                </a:cubicBezTo>
                <a:lnTo>
                  <a:pt x="0" y="544386"/>
                </a:lnTo>
                <a:lnTo>
                  <a:pt x="186559" y="436182"/>
                </a:lnTo>
                <a:lnTo>
                  <a:pt x="0" y="327978"/>
                </a:lnTo>
                <a:lnTo>
                  <a:pt x="0" y="139703"/>
                </a:lnTo>
                <a:cubicBezTo>
                  <a:pt x="0" y="62547"/>
                  <a:pt x="62547" y="0"/>
                  <a:pt x="13970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latin typeface="+mj-lt"/>
            </a:endParaRPr>
          </a:p>
        </p:txBody>
      </p:sp>
      <p:sp>
        <p:nvSpPr>
          <p:cNvPr id="33" name="TextBox 32">
            <a:extLst>
              <a:ext uri="{FF2B5EF4-FFF2-40B4-BE49-F238E27FC236}">
                <a16:creationId xmlns:a16="http://schemas.microsoft.com/office/drawing/2014/main" id="{574D8CE4-0CFA-4387-8BEB-F604B0D5F044}"/>
              </a:ext>
            </a:extLst>
          </p:cNvPr>
          <p:cNvSpPr txBox="1"/>
          <p:nvPr/>
        </p:nvSpPr>
        <p:spPr>
          <a:xfrm>
            <a:off x="3321256" y="2569014"/>
            <a:ext cx="1284432" cy="338554"/>
          </a:xfrm>
          <a:prstGeom prst="rect">
            <a:avLst/>
          </a:prstGeom>
          <a:noFill/>
        </p:spPr>
        <p:txBody>
          <a:bodyPr wrap="square" rtlCol="0">
            <a:spAutoFit/>
          </a:bodyPr>
          <a:lstStyle/>
          <a:p>
            <a:r>
              <a:rPr lang="en-US" sz="1600" b="1" dirty="0">
                <a:solidFill>
                  <a:schemeClr val="bg1"/>
                </a:solidFill>
                <a:latin typeface="+mj-lt"/>
                <a:cs typeface="Times New Roman" panose="02020603050405020304" pitchFamily="18" charset="0"/>
              </a:rPr>
              <a:t>1923 - 1924</a:t>
            </a:r>
            <a:endParaRPr lang="en-US" sz="1600" dirty="0">
              <a:solidFill>
                <a:schemeClr val="bg1"/>
              </a:solidFill>
              <a:latin typeface="+mj-lt"/>
              <a:cs typeface="Times New Roman" panose="02020603050405020304" pitchFamily="18" charset="0"/>
            </a:endParaRPr>
          </a:p>
        </p:txBody>
      </p:sp>
      <p:sp>
        <p:nvSpPr>
          <p:cNvPr id="34" name="Hexagon 33">
            <a:extLst>
              <a:ext uri="{FF2B5EF4-FFF2-40B4-BE49-F238E27FC236}">
                <a16:creationId xmlns:a16="http://schemas.microsoft.com/office/drawing/2014/main" id="{B522B636-AC64-40E9-9953-30C9387467A8}"/>
              </a:ext>
            </a:extLst>
          </p:cNvPr>
          <p:cNvSpPr/>
          <p:nvPr/>
        </p:nvSpPr>
        <p:spPr>
          <a:xfrm>
            <a:off x="3599080" y="704850"/>
            <a:ext cx="719014" cy="619840"/>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35" name="Hexagon 34">
            <a:extLst>
              <a:ext uri="{FF2B5EF4-FFF2-40B4-BE49-F238E27FC236}">
                <a16:creationId xmlns:a16="http://schemas.microsoft.com/office/drawing/2014/main" id="{64A66CDC-B570-4FB9-A597-80E8E182F868}"/>
              </a:ext>
            </a:extLst>
          </p:cNvPr>
          <p:cNvSpPr/>
          <p:nvPr/>
        </p:nvSpPr>
        <p:spPr>
          <a:xfrm>
            <a:off x="3698372" y="790447"/>
            <a:ext cx="520430" cy="448647"/>
          </a:xfrm>
          <a:prstGeom prst="hexagon">
            <a:avLst/>
          </a:prstGeom>
          <a:solidFill>
            <a:srgbClr val="EF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cxnSp>
        <p:nvCxnSpPr>
          <p:cNvPr id="36" name="Straight Connector 35">
            <a:extLst>
              <a:ext uri="{FF2B5EF4-FFF2-40B4-BE49-F238E27FC236}">
                <a16:creationId xmlns:a16="http://schemas.microsoft.com/office/drawing/2014/main" id="{EF7FC9FD-F6FA-4A14-BB73-4769E3F99DD2}"/>
              </a:ext>
            </a:extLst>
          </p:cNvPr>
          <p:cNvCxnSpPr/>
          <p:nvPr/>
        </p:nvCxnSpPr>
        <p:spPr>
          <a:xfrm>
            <a:off x="3958586" y="1324690"/>
            <a:ext cx="0" cy="920905"/>
          </a:xfrm>
          <a:prstGeom prst="line">
            <a:avLst/>
          </a:prstGeom>
          <a:ln w="7620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41F82DC-3C28-40FF-9D2D-93C9835C4391}"/>
              </a:ext>
            </a:extLst>
          </p:cNvPr>
          <p:cNvSpPr/>
          <p:nvPr/>
        </p:nvSpPr>
        <p:spPr>
          <a:xfrm>
            <a:off x="3890109" y="2262714"/>
            <a:ext cx="136955" cy="13695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38" name="TextBox 37">
            <a:extLst>
              <a:ext uri="{FF2B5EF4-FFF2-40B4-BE49-F238E27FC236}">
                <a16:creationId xmlns:a16="http://schemas.microsoft.com/office/drawing/2014/main" id="{25BC5B58-3E61-40B4-B51C-1D9A74435A05}"/>
              </a:ext>
            </a:extLst>
          </p:cNvPr>
          <p:cNvSpPr txBox="1"/>
          <p:nvPr/>
        </p:nvSpPr>
        <p:spPr>
          <a:xfrm>
            <a:off x="3486658" y="3337692"/>
            <a:ext cx="1027163" cy="1077218"/>
          </a:xfrm>
          <a:prstGeom prst="rect">
            <a:avLst/>
          </a:prstGeom>
          <a:noFill/>
        </p:spPr>
        <p:txBody>
          <a:bodyPr wrap="square" rtlCol="0">
            <a:spAutoFit/>
          </a:bodyPr>
          <a:lstStyle/>
          <a:p>
            <a:pPr algn="ctr"/>
            <a:r>
              <a:rPr lang="en-US" sz="1600" b="1">
                <a:solidFill>
                  <a:schemeClr val="tx1">
                    <a:lumMod val="95000"/>
                    <a:lumOff val="5000"/>
                  </a:schemeClr>
                </a:solidFill>
                <a:latin typeface="+mj-lt"/>
                <a:cs typeface="Times New Roman" panose="02020603050405020304" pitchFamily="18" charset="0"/>
              </a:rPr>
              <a:t>Người hoạt động tại Liên Xô</a:t>
            </a:r>
          </a:p>
        </p:txBody>
      </p:sp>
      <p:sp>
        <p:nvSpPr>
          <p:cNvPr id="39" name="Freeform: Shape 38">
            <a:extLst>
              <a:ext uri="{FF2B5EF4-FFF2-40B4-BE49-F238E27FC236}">
                <a16:creationId xmlns:a16="http://schemas.microsoft.com/office/drawing/2014/main" id="{BB21BF74-6C75-4337-BA37-636EFADAA9AD}"/>
              </a:ext>
            </a:extLst>
          </p:cNvPr>
          <p:cNvSpPr/>
          <p:nvPr/>
        </p:nvSpPr>
        <p:spPr>
          <a:xfrm>
            <a:off x="4684447" y="2553743"/>
            <a:ext cx="1247944" cy="376627"/>
          </a:xfrm>
          <a:custGeom>
            <a:avLst/>
            <a:gdLst>
              <a:gd name="connsiteX0" fmla="*/ 139703 w 2777360"/>
              <a:gd name="connsiteY0" fmla="*/ 0 h 838200"/>
              <a:gd name="connsiteX1" fmla="*/ 2451097 w 2777360"/>
              <a:gd name="connsiteY1" fmla="*/ 0 h 838200"/>
              <a:gd name="connsiteX2" fmla="*/ 2590800 w 2777360"/>
              <a:gd name="connsiteY2" fmla="*/ 139703 h 838200"/>
              <a:gd name="connsiteX3" fmla="*/ 2590800 w 2777360"/>
              <a:gd name="connsiteY3" fmla="*/ 327976 h 838200"/>
              <a:gd name="connsiteX4" fmla="*/ 2777360 w 2777360"/>
              <a:gd name="connsiteY4" fmla="*/ 436181 h 838200"/>
              <a:gd name="connsiteX5" fmla="*/ 2590800 w 2777360"/>
              <a:gd name="connsiteY5" fmla="*/ 544385 h 838200"/>
              <a:gd name="connsiteX6" fmla="*/ 2590800 w 2777360"/>
              <a:gd name="connsiteY6" fmla="*/ 698497 h 838200"/>
              <a:gd name="connsiteX7" fmla="*/ 2451097 w 2777360"/>
              <a:gd name="connsiteY7" fmla="*/ 838200 h 838200"/>
              <a:gd name="connsiteX8" fmla="*/ 139703 w 2777360"/>
              <a:gd name="connsiteY8" fmla="*/ 838200 h 838200"/>
              <a:gd name="connsiteX9" fmla="*/ 0 w 2777360"/>
              <a:gd name="connsiteY9" fmla="*/ 698497 h 838200"/>
              <a:gd name="connsiteX10" fmla="*/ 0 w 2777360"/>
              <a:gd name="connsiteY10" fmla="*/ 544386 h 838200"/>
              <a:gd name="connsiteX11" fmla="*/ 186559 w 2777360"/>
              <a:gd name="connsiteY11" fmla="*/ 436182 h 838200"/>
              <a:gd name="connsiteX12" fmla="*/ 0 w 2777360"/>
              <a:gd name="connsiteY12" fmla="*/ 327978 h 838200"/>
              <a:gd name="connsiteX13" fmla="*/ 0 w 2777360"/>
              <a:gd name="connsiteY13" fmla="*/ 139703 h 838200"/>
              <a:gd name="connsiteX14" fmla="*/ 139703 w 2777360"/>
              <a:gd name="connsiteY14" fmla="*/ 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7360" h="838200">
                <a:moveTo>
                  <a:pt x="139703" y="0"/>
                </a:moveTo>
                <a:lnTo>
                  <a:pt x="2451097" y="0"/>
                </a:lnTo>
                <a:cubicBezTo>
                  <a:pt x="2528253" y="0"/>
                  <a:pt x="2590800" y="62547"/>
                  <a:pt x="2590800" y="139703"/>
                </a:cubicBezTo>
                <a:lnTo>
                  <a:pt x="2590800" y="327976"/>
                </a:lnTo>
                <a:lnTo>
                  <a:pt x="2777360" y="436181"/>
                </a:lnTo>
                <a:lnTo>
                  <a:pt x="2590800" y="544385"/>
                </a:lnTo>
                <a:lnTo>
                  <a:pt x="2590800" y="698497"/>
                </a:lnTo>
                <a:cubicBezTo>
                  <a:pt x="2590800" y="775653"/>
                  <a:pt x="2528253" y="838200"/>
                  <a:pt x="2451097" y="838200"/>
                </a:cubicBezTo>
                <a:lnTo>
                  <a:pt x="139703" y="838200"/>
                </a:lnTo>
                <a:cubicBezTo>
                  <a:pt x="62547" y="838200"/>
                  <a:pt x="0" y="775653"/>
                  <a:pt x="0" y="698497"/>
                </a:cubicBezTo>
                <a:lnTo>
                  <a:pt x="0" y="544386"/>
                </a:lnTo>
                <a:lnTo>
                  <a:pt x="186559" y="436182"/>
                </a:lnTo>
                <a:lnTo>
                  <a:pt x="0" y="327978"/>
                </a:lnTo>
                <a:lnTo>
                  <a:pt x="0" y="139703"/>
                </a:lnTo>
                <a:cubicBezTo>
                  <a:pt x="0" y="62547"/>
                  <a:pt x="62547" y="0"/>
                  <a:pt x="13970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latin typeface="+mj-lt"/>
            </a:endParaRPr>
          </a:p>
        </p:txBody>
      </p:sp>
      <p:sp>
        <p:nvSpPr>
          <p:cNvPr id="40" name="TextBox 39">
            <a:extLst>
              <a:ext uri="{FF2B5EF4-FFF2-40B4-BE49-F238E27FC236}">
                <a16:creationId xmlns:a16="http://schemas.microsoft.com/office/drawing/2014/main" id="{6B94CA79-CADA-47E2-8CD9-2541210452C7}"/>
              </a:ext>
            </a:extLst>
          </p:cNvPr>
          <p:cNvSpPr txBox="1"/>
          <p:nvPr/>
        </p:nvSpPr>
        <p:spPr>
          <a:xfrm>
            <a:off x="4643184" y="2586383"/>
            <a:ext cx="1325911" cy="338554"/>
          </a:xfrm>
          <a:prstGeom prst="rect">
            <a:avLst/>
          </a:prstGeom>
          <a:noFill/>
        </p:spPr>
        <p:txBody>
          <a:bodyPr wrap="square" rtlCol="0">
            <a:spAutoFit/>
          </a:bodyPr>
          <a:lstStyle/>
          <a:p>
            <a:r>
              <a:rPr lang="en-US" sz="1600" b="1" dirty="0">
                <a:solidFill>
                  <a:schemeClr val="bg1"/>
                </a:solidFill>
                <a:latin typeface="+mj-lt"/>
                <a:cs typeface="Times New Roman" panose="02020603050405020304" pitchFamily="18" charset="0"/>
              </a:rPr>
              <a:t>1924 - 1927</a:t>
            </a:r>
            <a:endParaRPr lang="en-US" sz="1600" dirty="0">
              <a:solidFill>
                <a:schemeClr val="bg1"/>
              </a:solidFill>
              <a:latin typeface="+mj-lt"/>
              <a:cs typeface="Times New Roman" panose="02020603050405020304" pitchFamily="18" charset="0"/>
            </a:endParaRPr>
          </a:p>
        </p:txBody>
      </p:sp>
      <p:sp>
        <p:nvSpPr>
          <p:cNvPr id="41" name="Hexagon 40">
            <a:extLst>
              <a:ext uri="{FF2B5EF4-FFF2-40B4-BE49-F238E27FC236}">
                <a16:creationId xmlns:a16="http://schemas.microsoft.com/office/drawing/2014/main" id="{18D5EF66-9027-4FD8-9D2C-47CF68C92962}"/>
              </a:ext>
            </a:extLst>
          </p:cNvPr>
          <p:cNvSpPr/>
          <p:nvPr/>
        </p:nvSpPr>
        <p:spPr>
          <a:xfrm flipV="1">
            <a:off x="4901802" y="4167454"/>
            <a:ext cx="719014" cy="619840"/>
          </a:xfrm>
          <a:prstGeom prst="hexag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42" name="Hexagon 41">
            <a:extLst>
              <a:ext uri="{FF2B5EF4-FFF2-40B4-BE49-F238E27FC236}">
                <a16:creationId xmlns:a16="http://schemas.microsoft.com/office/drawing/2014/main" id="{4452C261-024E-4DB7-8B31-4C3563C7F882}"/>
              </a:ext>
            </a:extLst>
          </p:cNvPr>
          <p:cNvSpPr/>
          <p:nvPr/>
        </p:nvSpPr>
        <p:spPr>
          <a:xfrm flipV="1">
            <a:off x="5001094" y="4253051"/>
            <a:ext cx="520430" cy="448647"/>
          </a:xfrm>
          <a:prstGeom prst="hexagon">
            <a:avLst/>
          </a:prstGeom>
          <a:solidFill>
            <a:srgbClr val="EF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cxnSp>
        <p:nvCxnSpPr>
          <p:cNvPr id="43" name="Straight Connector 42">
            <a:extLst>
              <a:ext uri="{FF2B5EF4-FFF2-40B4-BE49-F238E27FC236}">
                <a16:creationId xmlns:a16="http://schemas.microsoft.com/office/drawing/2014/main" id="{F981EBB9-F340-48C3-9DA1-1B1798CD9E7B}"/>
              </a:ext>
            </a:extLst>
          </p:cNvPr>
          <p:cNvCxnSpPr/>
          <p:nvPr/>
        </p:nvCxnSpPr>
        <p:spPr>
          <a:xfrm flipV="1">
            <a:off x="5261309" y="3246550"/>
            <a:ext cx="0" cy="920905"/>
          </a:xfrm>
          <a:prstGeom prst="line">
            <a:avLst/>
          </a:prstGeom>
          <a:ln w="762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6F6110C-A707-49CB-ABE0-5A2ECC998793}"/>
              </a:ext>
            </a:extLst>
          </p:cNvPr>
          <p:cNvSpPr/>
          <p:nvPr/>
        </p:nvSpPr>
        <p:spPr>
          <a:xfrm flipV="1">
            <a:off x="5192831" y="3092475"/>
            <a:ext cx="136955" cy="13695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45" name="TextBox 44">
            <a:extLst>
              <a:ext uri="{FF2B5EF4-FFF2-40B4-BE49-F238E27FC236}">
                <a16:creationId xmlns:a16="http://schemas.microsoft.com/office/drawing/2014/main" id="{39367F9B-042E-4A25-82AC-9C636BF7C4E4}"/>
              </a:ext>
            </a:extLst>
          </p:cNvPr>
          <p:cNvSpPr txBox="1"/>
          <p:nvPr/>
        </p:nvSpPr>
        <p:spPr>
          <a:xfrm>
            <a:off x="4722881" y="1099467"/>
            <a:ext cx="1027163" cy="1409681"/>
          </a:xfrm>
          <a:prstGeom prst="rect">
            <a:avLst/>
          </a:prstGeom>
          <a:noFill/>
        </p:spPr>
        <p:txBody>
          <a:bodyPr wrap="square" rtlCol="0">
            <a:spAutoFit/>
          </a:bodyPr>
          <a:lstStyle/>
          <a:p>
            <a:pPr marL="114300" algn="ctr">
              <a:lnSpc>
                <a:spcPct val="107000"/>
              </a:lnSpc>
              <a:spcAft>
                <a:spcPts val="400"/>
              </a:spcAft>
            </a:pPr>
            <a:r>
              <a:rPr lang="vi-VN" sz="1600" b="1" dirty="0">
                <a:solidFill>
                  <a:schemeClr val="tx1">
                    <a:lumMod val="95000"/>
                    <a:lumOff val="5000"/>
                  </a:schemeClr>
                </a:solidFill>
                <a:latin typeface="+mj-lt"/>
                <a:ea typeface="Calibri" panose="020F0502020204030204" pitchFamily="34" charset="0"/>
              </a:rPr>
              <a:t>Người hoạt động tại Trung Quốc </a:t>
            </a:r>
            <a:endParaRPr lang="vi-VN" sz="1600" dirty="0">
              <a:solidFill>
                <a:schemeClr val="tx1">
                  <a:lumMod val="95000"/>
                  <a:lumOff val="5000"/>
                </a:schemeClr>
              </a:solidFill>
              <a:latin typeface="+mj-lt"/>
              <a:ea typeface="Calibri" panose="020F0502020204030204" pitchFamily="34" charset="0"/>
            </a:endParaRPr>
          </a:p>
        </p:txBody>
      </p:sp>
      <p:sp>
        <p:nvSpPr>
          <p:cNvPr id="46" name="Freeform: Shape 45">
            <a:extLst>
              <a:ext uri="{FF2B5EF4-FFF2-40B4-BE49-F238E27FC236}">
                <a16:creationId xmlns:a16="http://schemas.microsoft.com/office/drawing/2014/main" id="{A2CBA0EE-DE0A-4702-9FA3-5E95241C1E69}"/>
              </a:ext>
            </a:extLst>
          </p:cNvPr>
          <p:cNvSpPr/>
          <p:nvPr/>
        </p:nvSpPr>
        <p:spPr>
          <a:xfrm>
            <a:off x="6019755" y="2553743"/>
            <a:ext cx="1247944" cy="376627"/>
          </a:xfrm>
          <a:custGeom>
            <a:avLst/>
            <a:gdLst>
              <a:gd name="connsiteX0" fmla="*/ 139703 w 2777360"/>
              <a:gd name="connsiteY0" fmla="*/ 0 h 838200"/>
              <a:gd name="connsiteX1" fmla="*/ 2451097 w 2777360"/>
              <a:gd name="connsiteY1" fmla="*/ 0 h 838200"/>
              <a:gd name="connsiteX2" fmla="*/ 2590800 w 2777360"/>
              <a:gd name="connsiteY2" fmla="*/ 139703 h 838200"/>
              <a:gd name="connsiteX3" fmla="*/ 2590800 w 2777360"/>
              <a:gd name="connsiteY3" fmla="*/ 327976 h 838200"/>
              <a:gd name="connsiteX4" fmla="*/ 2777360 w 2777360"/>
              <a:gd name="connsiteY4" fmla="*/ 436181 h 838200"/>
              <a:gd name="connsiteX5" fmla="*/ 2590800 w 2777360"/>
              <a:gd name="connsiteY5" fmla="*/ 544385 h 838200"/>
              <a:gd name="connsiteX6" fmla="*/ 2590800 w 2777360"/>
              <a:gd name="connsiteY6" fmla="*/ 698497 h 838200"/>
              <a:gd name="connsiteX7" fmla="*/ 2451097 w 2777360"/>
              <a:gd name="connsiteY7" fmla="*/ 838200 h 838200"/>
              <a:gd name="connsiteX8" fmla="*/ 139703 w 2777360"/>
              <a:gd name="connsiteY8" fmla="*/ 838200 h 838200"/>
              <a:gd name="connsiteX9" fmla="*/ 0 w 2777360"/>
              <a:gd name="connsiteY9" fmla="*/ 698497 h 838200"/>
              <a:gd name="connsiteX10" fmla="*/ 0 w 2777360"/>
              <a:gd name="connsiteY10" fmla="*/ 544386 h 838200"/>
              <a:gd name="connsiteX11" fmla="*/ 186559 w 2777360"/>
              <a:gd name="connsiteY11" fmla="*/ 436182 h 838200"/>
              <a:gd name="connsiteX12" fmla="*/ 0 w 2777360"/>
              <a:gd name="connsiteY12" fmla="*/ 327978 h 838200"/>
              <a:gd name="connsiteX13" fmla="*/ 0 w 2777360"/>
              <a:gd name="connsiteY13" fmla="*/ 139703 h 838200"/>
              <a:gd name="connsiteX14" fmla="*/ 139703 w 2777360"/>
              <a:gd name="connsiteY14" fmla="*/ 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7360" h="838200">
                <a:moveTo>
                  <a:pt x="139703" y="0"/>
                </a:moveTo>
                <a:lnTo>
                  <a:pt x="2451097" y="0"/>
                </a:lnTo>
                <a:cubicBezTo>
                  <a:pt x="2528253" y="0"/>
                  <a:pt x="2590800" y="62547"/>
                  <a:pt x="2590800" y="139703"/>
                </a:cubicBezTo>
                <a:lnTo>
                  <a:pt x="2590800" y="327976"/>
                </a:lnTo>
                <a:lnTo>
                  <a:pt x="2777360" y="436181"/>
                </a:lnTo>
                <a:lnTo>
                  <a:pt x="2590800" y="544385"/>
                </a:lnTo>
                <a:lnTo>
                  <a:pt x="2590800" y="698497"/>
                </a:lnTo>
                <a:cubicBezTo>
                  <a:pt x="2590800" y="775653"/>
                  <a:pt x="2528253" y="838200"/>
                  <a:pt x="2451097" y="838200"/>
                </a:cubicBezTo>
                <a:lnTo>
                  <a:pt x="139703" y="838200"/>
                </a:lnTo>
                <a:cubicBezTo>
                  <a:pt x="62547" y="838200"/>
                  <a:pt x="0" y="775653"/>
                  <a:pt x="0" y="698497"/>
                </a:cubicBezTo>
                <a:lnTo>
                  <a:pt x="0" y="544386"/>
                </a:lnTo>
                <a:lnTo>
                  <a:pt x="186559" y="436182"/>
                </a:lnTo>
                <a:lnTo>
                  <a:pt x="0" y="327978"/>
                </a:lnTo>
                <a:lnTo>
                  <a:pt x="0" y="139703"/>
                </a:lnTo>
                <a:cubicBezTo>
                  <a:pt x="0" y="62547"/>
                  <a:pt x="62547" y="0"/>
                  <a:pt x="13970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latin typeface="+mj-lt"/>
            </a:endParaRPr>
          </a:p>
        </p:txBody>
      </p:sp>
      <p:sp>
        <p:nvSpPr>
          <p:cNvPr id="47" name="TextBox 46">
            <a:extLst>
              <a:ext uri="{FF2B5EF4-FFF2-40B4-BE49-F238E27FC236}">
                <a16:creationId xmlns:a16="http://schemas.microsoft.com/office/drawing/2014/main" id="{6F62DB48-90FD-4DFE-87FA-54CA9ED264E9}"/>
              </a:ext>
            </a:extLst>
          </p:cNvPr>
          <p:cNvSpPr txBox="1"/>
          <p:nvPr/>
        </p:nvSpPr>
        <p:spPr>
          <a:xfrm>
            <a:off x="6002265" y="2569014"/>
            <a:ext cx="1305046" cy="338554"/>
          </a:xfrm>
          <a:prstGeom prst="rect">
            <a:avLst/>
          </a:prstGeom>
          <a:noFill/>
        </p:spPr>
        <p:txBody>
          <a:bodyPr wrap="square" rtlCol="0">
            <a:spAutoFit/>
          </a:bodyPr>
          <a:lstStyle/>
          <a:p>
            <a:r>
              <a:rPr lang="en-US" sz="1600" b="1" dirty="0">
                <a:solidFill>
                  <a:schemeClr val="bg1"/>
                </a:solidFill>
                <a:latin typeface="+mj-lt"/>
                <a:cs typeface="Times New Roman" panose="02020603050405020304" pitchFamily="18" charset="0"/>
              </a:rPr>
              <a:t>1928 - 1929</a:t>
            </a:r>
            <a:endParaRPr lang="en-US" sz="1600" dirty="0">
              <a:solidFill>
                <a:schemeClr val="bg1"/>
              </a:solidFill>
              <a:latin typeface="+mj-lt"/>
              <a:cs typeface="Times New Roman" panose="02020603050405020304" pitchFamily="18" charset="0"/>
            </a:endParaRPr>
          </a:p>
        </p:txBody>
      </p:sp>
      <p:sp>
        <p:nvSpPr>
          <p:cNvPr id="48" name="Hexagon 47">
            <a:extLst>
              <a:ext uri="{FF2B5EF4-FFF2-40B4-BE49-F238E27FC236}">
                <a16:creationId xmlns:a16="http://schemas.microsoft.com/office/drawing/2014/main" id="{33D9B1C6-76BE-4E7F-83E8-0EB703B45E67}"/>
              </a:ext>
            </a:extLst>
          </p:cNvPr>
          <p:cNvSpPr/>
          <p:nvPr/>
        </p:nvSpPr>
        <p:spPr>
          <a:xfrm>
            <a:off x="6276546" y="704850"/>
            <a:ext cx="719014" cy="619840"/>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49" name="Hexagon 48">
            <a:extLst>
              <a:ext uri="{FF2B5EF4-FFF2-40B4-BE49-F238E27FC236}">
                <a16:creationId xmlns:a16="http://schemas.microsoft.com/office/drawing/2014/main" id="{95EB74DD-0E80-4D3B-A92D-D2458564F02E}"/>
              </a:ext>
            </a:extLst>
          </p:cNvPr>
          <p:cNvSpPr/>
          <p:nvPr/>
        </p:nvSpPr>
        <p:spPr>
          <a:xfrm>
            <a:off x="6375838" y="790447"/>
            <a:ext cx="520430" cy="448647"/>
          </a:xfrm>
          <a:prstGeom prst="hexagon">
            <a:avLst/>
          </a:prstGeom>
          <a:solidFill>
            <a:srgbClr val="EF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cxnSp>
        <p:nvCxnSpPr>
          <p:cNvPr id="50" name="Straight Connector 49">
            <a:extLst>
              <a:ext uri="{FF2B5EF4-FFF2-40B4-BE49-F238E27FC236}">
                <a16:creationId xmlns:a16="http://schemas.microsoft.com/office/drawing/2014/main" id="{3A169C91-D01F-4AD5-A780-EDBBA68A2B14}"/>
              </a:ext>
            </a:extLst>
          </p:cNvPr>
          <p:cNvCxnSpPr/>
          <p:nvPr/>
        </p:nvCxnSpPr>
        <p:spPr>
          <a:xfrm>
            <a:off x="6636053" y="1324690"/>
            <a:ext cx="0" cy="920905"/>
          </a:xfrm>
          <a:prstGeom prst="line">
            <a:avLst/>
          </a:prstGeom>
          <a:ln w="762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4152227-B65B-4E0C-A409-61D85FEF1783}"/>
              </a:ext>
            </a:extLst>
          </p:cNvPr>
          <p:cNvSpPr/>
          <p:nvPr/>
        </p:nvSpPr>
        <p:spPr>
          <a:xfrm>
            <a:off x="6567575" y="2262714"/>
            <a:ext cx="136955" cy="1369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52" name="TextBox 51">
            <a:extLst>
              <a:ext uri="{FF2B5EF4-FFF2-40B4-BE49-F238E27FC236}">
                <a16:creationId xmlns:a16="http://schemas.microsoft.com/office/drawing/2014/main" id="{AB94EF31-DCF3-4EB7-870D-BB48AE57691C}"/>
              </a:ext>
            </a:extLst>
          </p:cNvPr>
          <p:cNvSpPr txBox="1"/>
          <p:nvPr/>
        </p:nvSpPr>
        <p:spPr>
          <a:xfrm>
            <a:off x="6099873" y="3337692"/>
            <a:ext cx="1027163" cy="1077218"/>
          </a:xfrm>
          <a:prstGeom prst="rect">
            <a:avLst/>
          </a:prstGeom>
          <a:noFill/>
        </p:spPr>
        <p:txBody>
          <a:bodyPr wrap="square" rtlCol="0">
            <a:spAutoFit/>
          </a:bodyPr>
          <a:lstStyle/>
          <a:p>
            <a:pPr algn="ctr"/>
            <a:r>
              <a:rPr lang="vi-VN" sz="1600" b="1">
                <a:solidFill>
                  <a:schemeClr val="tx1">
                    <a:lumMod val="95000"/>
                    <a:lumOff val="5000"/>
                  </a:schemeClr>
                </a:solidFill>
                <a:latin typeface="+mj-lt"/>
                <a:cs typeface="Times New Roman" panose="02020603050405020304" pitchFamily="18" charset="0"/>
              </a:rPr>
              <a:t>Người hoạt động tại Thái Lan</a:t>
            </a:r>
            <a:endParaRPr lang="vi-VN" sz="1600">
              <a:solidFill>
                <a:schemeClr val="tx1">
                  <a:lumMod val="95000"/>
                  <a:lumOff val="5000"/>
                </a:schemeClr>
              </a:solidFill>
              <a:latin typeface="+mj-lt"/>
              <a:cs typeface="Times New Roman" panose="02020603050405020304" pitchFamily="18" charset="0"/>
            </a:endParaRPr>
          </a:p>
        </p:txBody>
      </p:sp>
      <p:sp>
        <p:nvSpPr>
          <p:cNvPr id="53" name="Freeform: Shape 52">
            <a:extLst>
              <a:ext uri="{FF2B5EF4-FFF2-40B4-BE49-F238E27FC236}">
                <a16:creationId xmlns:a16="http://schemas.microsoft.com/office/drawing/2014/main" id="{148832D9-B577-45FB-88AA-8ED4B27CAFC5}"/>
              </a:ext>
            </a:extLst>
          </p:cNvPr>
          <p:cNvSpPr/>
          <p:nvPr/>
        </p:nvSpPr>
        <p:spPr>
          <a:xfrm>
            <a:off x="7361794" y="2553743"/>
            <a:ext cx="1247944" cy="376627"/>
          </a:xfrm>
          <a:custGeom>
            <a:avLst/>
            <a:gdLst>
              <a:gd name="connsiteX0" fmla="*/ 139703 w 2777360"/>
              <a:gd name="connsiteY0" fmla="*/ 0 h 838200"/>
              <a:gd name="connsiteX1" fmla="*/ 2451097 w 2777360"/>
              <a:gd name="connsiteY1" fmla="*/ 0 h 838200"/>
              <a:gd name="connsiteX2" fmla="*/ 2590800 w 2777360"/>
              <a:gd name="connsiteY2" fmla="*/ 139703 h 838200"/>
              <a:gd name="connsiteX3" fmla="*/ 2590800 w 2777360"/>
              <a:gd name="connsiteY3" fmla="*/ 327976 h 838200"/>
              <a:gd name="connsiteX4" fmla="*/ 2777360 w 2777360"/>
              <a:gd name="connsiteY4" fmla="*/ 436181 h 838200"/>
              <a:gd name="connsiteX5" fmla="*/ 2590800 w 2777360"/>
              <a:gd name="connsiteY5" fmla="*/ 544385 h 838200"/>
              <a:gd name="connsiteX6" fmla="*/ 2590800 w 2777360"/>
              <a:gd name="connsiteY6" fmla="*/ 698497 h 838200"/>
              <a:gd name="connsiteX7" fmla="*/ 2451097 w 2777360"/>
              <a:gd name="connsiteY7" fmla="*/ 838200 h 838200"/>
              <a:gd name="connsiteX8" fmla="*/ 139703 w 2777360"/>
              <a:gd name="connsiteY8" fmla="*/ 838200 h 838200"/>
              <a:gd name="connsiteX9" fmla="*/ 0 w 2777360"/>
              <a:gd name="connsiteY9" fmla="*/ 698497 h 838200"/>
              <a:gd name="connsiteX10" fmla="*/ 0 w 2777360"/>
              <a:gd name="connsiteY10" fmla="*/ 544386 h 838200"/>
              <a:gd name="connsiteX11" fmla="*/ 186559 w 2777360"/>
              <a:gd name="connsiteY11" fmla="*/ 436182 h 838200"/>
              <a:gd name="connsiteX12" fmla="*/ 0 w 2777360"/>
              <a:gd name="connsiteY12" fmla="*/ 327978 h 838200"/>
              <a:gd name="connsiteX13" fmla="*/ 0 w 2777360"/>
              <a:gd name="connsiteY13" fmla="*/ 139703 h 838200"/>
              <a:gd name="connsiteX14" fmla="*/ 139703 w 2777360"/>
              <a:gd name="connsiteY14" fmla="*/ 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7360" h="838200">
                <a:moveTo>
                  <a:pt x="139703" y="0"/>
                </a:moveTo>
                <a:lnTo>
                  <a:pt x="2451097" y="0"/>
                </a:lnTo>
                <a:cubicBezTo>
                  <a:pt x="2528253" y="0"/>
                  <a:pt x="2590800" y="62547"/>
                  <a:pt x="2590800" y="139703"/>
                </a:cubicBezTo>
                <a:lnTo>
                  <a:pt x="2590800" y="327976"/>
                </a:lnTo>
                <a:lnTo>
                  <a:pt x="2777360" y="436181"/>
                </a:lnTo>
                <a:lnTo>
                  <a:pt x="2590800" y="544385"/>
                </a:lnTo>
                <a:lnTo>
                  <a:pt x="2590800" y="698497"/>
                </a:lnTo>
                <a:cubicBezTo>
                  <a:pt x="2590800" y="775653"/>
                  <a:pt x="2528253" y="838200"/>
                  <a:pt x="2451097" y="838200"/>
                </a:cubicBezTo>
                <a:lnTo>
                  <a:pt x="139703" y="838200"/>
                </a:lnTo>
                <a:cubicBezTo>
                  <a:pt x="62547" y="838200"/>
                  <a:pt x="0" y="775653"/>
                  <a:pt x="0" y="698497"/>
                </a:cubicBezTo>
                <a:lnTo>
                  <a:pt x="0" y="544386"/>
                </a:lnTo>
                <a:lnTo>
                  <a:pt x="186559" y="436182"/>
                </a:lnTo>
                <a:lnTo>
                  <a:pt x="0" y="327978"/>
                </a:lnTo>
                <a:lnTo>
                  <a:pt x="0" y="139703"/>
                </a:lnTo>
                <a:cubicBezTo>
                  <a:pt x="0" y="62547"/>
                  <a:pt x="62547" y="0"/>
                  <a:pt x="139703"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latin typeface="+mj-lt"/>
            </a:endParaRPr>
          </a:p>
        </p:txBody>
      </p:sp>
      <p:sp>
        <p:nvSpPr>
          <p:cNvPr id="54" name="TextBox 53">
            <a:extLst>
              <a:ext uri="{FF2B5EF4-FFF2-40B4-BE49-F238E27FC236}">
                <a16:creationId xmlns:a16="http://schemas.microsoft.com/office/drawing/2014/main" id="{467D33CE-8C35-4254-A99D-55DAB8FD2598}"/>
              </a:ext>
            </a:extLst>
          </p:cNvPr>
          <p:cNvSpPr txBox="1"/>
          <p:nvPr/>
        </p:nvSpPr>
        <p:spPr>
          <a:xfrm>
            <a:off x="7355063" y="2578965"/>
            <a:ext cx="1393620" cy="338554"/>
          </a:xfrm>
          <a:prstGeom prst="rect">
            <a:avLst/>
          </a:prstGeom>
          <a:noFill/>
        </p:spPr>
        <p:txBody>
          <a:bodyPr wrap="square" rtlCol="0">
            <a:spAutoFit/>
          </a:bodyPr>
          <a:lstStyle/>
          <a:p>
            <a:r>
              <a:rPr lang="en-US" sz="1600" b="1" dirty="0">
                <a:solidFill>
                  <a:schemeClr val="bg1"/>
                </a:solidFill>
                <a:latin typeface="+mj-lt"/>
                <a:cs typeface="Times New Roman" panose="02020603050405020304" pitchFamily="18" charset="0"/>
              </a:rPr>
              <a:t>1929 - 1930</a:t>
            </a:r>
            <a:endParaRPr lang="en-US" sz="1600" dirty="0">
              <a:solidFill>
                <a:schemeClr val="bg1"/>
              </a:solidFill>
              <a:latin typeface="+mj-lt"/>
              <a:cs typeface="Times New Roman" panose="02020603050405020304" pitchFamily="18" charset="0"/>
            </a:endParaRPr>
          </a:p>
        </p:txBody>
      </p:sp>
      <p:sp>
        <p:nvSpPr>
          <p:cNvPr id="55" name="Hexagon 54">
            <a:extLst>
              <a:ext uri="{FF2B5EF4-FFF2-40B4-BE49-F238E27FC236}">
                <a16:creationId xmlns:a16="http://schemas.microsoft.com/office/drawing/2014/main" id="{13654F6B-C088-49BA-97AE-4F6AB313FD0D}"/>
              </a:ext>
            </a:extLst>
          </p:cNvPr>
          <p:cNvSpPr/>
          <p:nvPr/>
        </p:nvSpPr>
        <p:spPr>
          <a:xfrm flipV="1">
            <a:off x="7606093" y="4205232"/>
            <a:ext cx="719014" cy="619840"/>
          </a:xfrm>
          <a:prstGeom prst="hexag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56" name="Hexagon 55">
            <a:extLst>
              <a:ext uri="{FF2B5EF4-FFF2-40B4-BE49-F238E27FC236}">
                <a16:creationId xmlns:a16="http://schemas.microsoft.com/office/drawing/2014/main" id="{4699ED52-6DA0-4BF9-AD45-1E814BD4701C}"/>
              </a:ext>
            </a:extLst>
          </p:cNvPr>
          <p:cNvSpPr/>
          <p:nvPr/>
        </p:nvSpPr>
        <p:spPr>
          <a:xfrm flipV="1">
            <a:off x="7705385" y="4290829"/>
            <a:ext cx="520430" cy="448647"/>
          </a:xfrm>
          <a:prstGeom prst="hexagon">
            <a:avLst/>
          </a:prstGeom>
          <a:solidFill>
            <a:srgbClr val="EF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cxnSp>
        <p:nvCxnSpPr>
          <p:cNvPr id="57" name="Straight Connector 56">
            <a:extLst>
              <a:ext uri="{FF2B5EF4-FFF2-40B4-BE49-F238E27FC236}">
                <a16:creationId xmlns:a16="http://schemas.microsoft.com/office/drawing/2014/main" id="{306FAEA8-3293-4BD3-BEF6-E4F207C728AB}"/>
              </a:ext>
            </a:extLst>
          </p:cNvPr>
          <p:cNvCxnSpPr>
            <a:cxnSpLocks/>
          </p:cNvCxnSpPr>
          <p:nvPr/>
        </p:nvCxnSpPr>
        <p:spPr>
          <a:xfrm flipV="1">
            <a:off x="7965600" y="3284328"/>
            <a:ext cx="0" cy="920905"/>
          </a:xfrm>
          <a:prstGeom prst="line">
            <a:avLst/>
          </a:prstGeom>
          <a:ln w="762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750B010-EAC2-40F9-8608-207C6C683C55}"/>
              </a:ext>
            </a:extLst>
          </p:cNvPr>
          <p:cNvSpPr/>
          <p:nvPr/>
        </p:nvSpPr>
        <p:spPr>
          <a:xfrm flipV="1">
            <a:off x="7897122" y="3130253"/>
            <a:ext cx="136955" cy="13695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59" name="TextBox 58">
            <a:extLst>
              <a:ext uri="{FF2B5EF4-FFF2-40B4-BE49-F238E27FC236}">
                <a16:creationId xmlns:a16="http://schemas.microsoft.com/office/drawing/2014/main" id="{00F730C8-ABF6-47C2-BBBD-774DE791564D}"/>
              </a:ext>
            </a:extLst>
          </p:cNvPr>
          <p:cNvSpPr txBox="1"/>
          <p:nvPr/>
        </p:nvSpPr>
        <p:spPr>
          <a:xfrm>
            <a:off x="7472184" y="1081902"/>
            <a:ext cx="1027163" cy="1146211"/>
          </a:xfrm>
          <a:prstGeom prst="rect">
            <a:avLst/>
          </a:prstGeom>
          <a:noFill/>
        </p:spPr>
        <p:txBody>
          <a:bodyPr wrap="square" rtlCol="0">
            <a:spAutoFit/>
          </a:bodyPr>
          <a:lstStyle/>
          <a:p>
            <a:pPr algn="ctr">
              <a:lnSpc>
                <a:spcPct val="107000"/>
              </a:lnSpc>
              <a:spcAft>
                <a:spcPts val="400"/>
              </a:spcAft>
            </a:pPr>
            <a:r>
              <a:rPr lang="en-US" sz="1600" b="1" dirty="0">
                <a:solidFill>
                  <a:schemeClr val="tx1">
                    <a:lumMod val="95000"/>
                    <a:lumOff val="5000"/>
                  </a:schemeClr>
                </a:solidFill>
                <a:latin typeface="+mj-lt"/>
                <a:ea typeface="Calibri" panose="020F0502020204030204" pitchFamily="34" charset="0"/>
              </a:rPr>
              <a:t>Người trở về Trung Quốc</a:t>
            </a:r>
            <a:endParaRPr lang="en-US" sz="1600" dirty="0">
              <a:solidFill>
                <a:schemeClr val="tx1">
                  <a:lumMod val="95000"/>
                  <a:lumOff val="5000"/>
                </a:schemeClr>
              </a:solidFill>
              <a:latin typeface="+mj-lt"/>
              <a:ea typeface="Calibri" panose="020F0502020204030204" pitchFamily="34" charset="0"/>
            </a:endParaRPr>
          </a:p>
        </p:txBody>
      </p:sp>
      <p:cxnSp>
        <p:nvCxnSpPr>
          <p:cNvPr id="61" name="Straight Connector 60">
            <a:extLst>
              <a:ext uri="{FF2B5EF4-FFF2-40B4-BE49-F238E27FC236}">
                <a16:creationId xmlns:a16="http://schemas.microsoft.com/office/drawing/2014/main" id="{AA692521-5658-46FB-B536-42FAE83BB3AB}"/>
              </a:ext>
            </a:extLst>
          </p:cNvPr>
          <p:cNvCxnSpPr>
            <a:cxnSpLocks/>
          </p:cNvCxnSpPr>
          <p:nvPr/>
        </p:nvCxnSpPr>
        <p:spPr>
          <a:xfrm>
            <a:off x="228600" y="2743200"/>
            <a:ext cx="419100" cy="0"/>
          </a:xfrm>
          <a:prstGeom prst="line">
            <a:avLst/>
          </a:prstGeom>
          <a:ln w="7620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320D40-4346-481C-BBE3-CC14F2A1EC80}"/>
              </a:ext>
            </a:extLst>
          </p:cNvPr>
          <p:cNvCxnSpPr>
            <a:cxnSpLocks/>
          </p:cNvCxnSpPr>
          <p:nvPr/>
        </p:nvCxnSpPr>
        <p:spPr>
          <a:xfrm>
            <a:off x="8609738" y="2758440"/>
            <a:ext cx="458062" cy="0"/>
          </a:xfrm>
          <a:prstGeom prst="line">
            <a:avLst/>
          </a:prstGeom>
          <a:ln w="762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0" name="Graphic 69" descr="Atom">
            <a:extLst>
              <a:ext uri="{FF2B5EF4-FFF2-40B4-BE49-F238E27FC236}">
                <a16:creationId xmlns:a16="http://schemas.microsoft.com/office/drawing/2014/main" id="{9C2DF36B-E64C-45B4-9FAB-FBDEEB551C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35397" y="786170"/>
            <a:ext cx="457200" cy="457200"/>
          </a:xfrm>
          <a:prstGeom prst="rect">
            <a:avLst/>
          </a:prstGeom>
        </p:spPr>
      </p:pic>
      <p:pic>
        <p:nvPicPr>
          <p:cNvPr id="72" name="Graphic 71" descr="Magnifying glass">
            <a:extLst>
              <a:ext uri="{FF2B5EF4-FFF2-40B4-BE49-F238E27FC236}">
                <a16:creationId xmlns:a16="http://schemas.microsoft.com/office/drawing/2014/main" id="{0A4E1753-F647-4CC3-9E5F-8D43DC348B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349629" y="4278465"/>
            <a:ext cx="376100" cy="376100"/>
          </a:xfrm>
          <a:prstGeom prst="rect">
            <a:avLst/>
          </a:prstGeom>
        </p:spPr>
      </p:pic>
      <p:pic>
        <p:nvPicPr>
          <p:cNvPr id="73" name="Graphic 72" descr="Atom">
            <a:extLst>
              <a:ext uri="{FF2B5EF4-FFF2-40B4-BE49-F238E27FC236}">
                <a16:creationId xmlns:a16="http://schemas.microsoft.com/office/drawing/2014/main" id="{84E3E0FD-631B-48EA-8E25-0B6D0C85C2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717118" y="790453"/>
            <a:ext cx="457200" cy="457200"/>
          </a:xfrm>
          <a:prstGeom prst="rect">
            <a:avLst/>
          </a:prstGeom>
        </p:spPr>
      </p:pic>
      <p:pic>
        <p:nvPicPr>
          <p:cNvPr id="74" name="Graphic 73" descr="Magnifying glass">
            <a:extLst>
              <a:ext uri="{FF2B5EF4-FFF2-40B4-BE49-F238E27FC236}">
                <a16:creationId xmlns:a16="http://schemas.microsoft.com/office/drawing/2014/main" id="{2AA379E8-5385-4AE5-8515-C105FE2DBB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027098" y="4290829"/>
            <a:ext cx="376100" cy="376100"/>
          </a:xfrm>
          <a:prstGeom prst="rect">
            <a:avLst/>
          </a:prstGeom>
        </p:spPr>
      </p:pic>
      <p:pic>
        <p:nvPicPr>
          <p:cNvPr id="75" name="Graphic 74" descr="Atom">
            <a:extLst>
              <a:ext uri="{FF2B5EF4-FFF2-40B4-BE49-F238E27FC236}">
                <a16:creationId xmlns:a16="http://schemas.microsoft.com/office/drawing/2014/main" id="{A2F0248C-1C2D-4584-88D6-7EB3E00123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415127" y="779866"/>
            <a:ext cx="457200" cy="457200"/>
          </a:xfrm>
          <a:prstGeom prst="rect">
            <a:avLst/>
          </a:prstGeom>
        </p:spPr>
      </p:pic>
      <p:pic>
        <p:nvPicPr>
          <p:cNvPr id="76" name="Graphic 75" descr="Magnifying glass">
            <a:extLst>
              <a:ext uri="{FF2B5EF4-FFF2-40B4-BE49-F238E27FC236}">
                <a16:creationId xmlns:a16="http://schemas.microsoft.com/office/drawing/2014/main" id="{44E46CA6-B204-40B8-B9C5-ECF188E739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7777549" y="4303721"/>
            <a:ext cx="376100" cy="376100"/>
          </a:xfrm>
          <a:prstGeom prst="rect">
            <a:avLst/>
          </a:prstGeom>
        </p:spPr>
      </p:pic>
      <p:sp>
        <p:nvSpPr>
          <p:cNvPr id="80" name="TextBox 79">
            <a:extLst>
              <a:ext uri="{FF2B5EF4-FFF2-40B4-BE49-F238E27FC236}">
                <a16:creationId xmlns:a16="http://schemas.microsoft.com/office/drawing/2014/main" id="{EAE59CEB-498B-4889-9933-A68B935CAE03}"/>
              </a:ext>
            </a:extLst>
          </p:cNvPr>
          <p:cNvSpPr txBox="1"/>
          <p:nvPr/>
        </p:nvSpPr>
        <p:spPr>
          <a:xfrm>
            <a:off x="2039082" y="57679"/>
            <a:ext cx="6286025" cy="1015663"/>
          </a:xfrm>
          <a:prstGeom prst="rect">
            <a:avLst/>
          </a:prstGeom>
          <a:noFill/>
        </p:spPr>
        <p:txBody>
          <a:bodyPr wrap="square" rtlCol="0">
            <a:spAutoFit/>
          </a:bodyPr>
          <a:lstStyle/>
          <a:p>
            <a:pPr algn="ctr"/>
            <a:r>
              <a:rPr lang="vi-VN" sz="2000" b="1" dirty="0">
                <a:solidFill>
                  <a:schemeClr val="bg1"/>
                </a:solidFill>
                <a:latin typeface="+mj-lt"/>
                <a:cs typeface="Times New Roman" panose="02020603050405020304" pitchFamily="18" charset="0"/>
              </a:rPr>
              <a:t>Quá trình hình thành tư tưởng Hồ Chí Minh về cách mạng giải phóng dân tộc ở Việt Nam (1920 - 1930)</a:t>
            </a:r>
            <a:endParaRPr lang="en-US" sz="2000" b="1" dirty="0">
              <a:solidFill>
                <a:schemeClr val="bg1"/>
              </a:solidFill>
              <a:latin typeface="+mj-lt"/>
              <a:cs typeface="Times New Roman" panose="02020603050405020304" pitchFamily="18" charset="0"/>
            </a:endParaRPr>
          </a:p>
          <a:p>
            <a:pPr algn="ctr"/>
            <a:endParaRPr lang="en-US" sz="2000" b="1" dirty="0">
              <a:solidFill>
                <a:schemeClr val="bg1"/>
              </a:solidFill>
              <a:latin typeface="+mj-lt"/>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par>
                                <p:cTn id="8" presetID="22" presetClass="entr" presetSubtype="8"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500"/>
                                        <p:tgtEl>
                                          <p:spTgt spid="6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250"/>
                                        <p:tgtEl>
                                          <p:spTgt spid="11"/>
                                        </p:tgtEl>
                                      </p:cBhvr>
                                    </p:animEffect>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250" fill="hold"/>
                                        <p:tgtEl>
                                          <p:spTgt spid="4"/>
                                        </p:tgtEl>
                                        <p:attrNameLst>
                                          <p:attrName>ppt_w</p:attrName>
                                        </p:attrNameLst>
                                      </p:cBhvr>
                                      <p:tavLst>
                                        <p:tav tm="0">
                                          <p:val>
                                            <p:fltVal val="0"/>
                                          </p:val>
                                        </p:tav>
                                        <p:tav tm="100000">
                                          <p:val>
                                            <p:strVal val="#ppt_w"/>
                                          </p:val>
                                        </p:tav>
                                      </p:tavLst>
                                    </p:anim>
                                    <p:anim calcmode="lin" valueType="num">
                                      <p:cBhvr>
                                        <p:cTn id="19" dur="250" fill="hold"/>
                                        <p:tgtEl>
                                          <p:spTgt spid="4"/>
                                        </p:tgtEl>
                                        <p:attrNameLst>
                                          <p:attrName>ppt_h</p:attrName>
                                        </p:attrNameLst>
                                      </p:cBhvr>
                                      <p:tavLst>
                                        <p:tav tm="0">
                                          <p:val>
                                            <p:fltVal val="0"/>
                                          </p:val>
                                        </p:tav>
                                        <p:tav tm="100000">
                                          <p:val>
                                            <p:strVal val="#ppt_h"/>
                                          </p:val>
                                        </p:tav>
                                      </p:tavLst>
                                    </p:anim>
                                    <p:animEffect transition="in" filter="fade">
                                      <p:cBhvr>
                                        <p:cTn id="20" dur="250"/>
                                        <p:tgtEl>
                                          <p:spTgt spid="4"/>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250" fill="hold"/>
                                        <p:tgtEl>
                                          <p:spTgt spid="16"/>
                                        </p:tgtEl>
                                        <p:attrNameLst>
                                          <p:attrName>ppt_w</p:attrName>
                                        </p:attrNameLst>
                                      </p:cBhvr>
                                      <p:tavLst>
                                        <p:tav tm="0">
                                          <p:val>
                                            <p:fltVal val="0"/>
                                          </p:val>
                                        </p:tav>
                                        <p:tav tm="100000">
                                          <p:val>
                                            <p:strVal val="#ppt_w"/>
                                          </p:val>
                                        </p:tav>
                                      </p:tavLst>
                                    </p:anim>
                                    <p:anim calcmode="lin" valueType="num">
                                      <p:cBhvr>
                                        <p:cTn id="25" dur="250" fill="hold"/>
                                        <p:tgtEl>
                                          <p:spTgt spid="16"/>
                                        </p:tgtEl>
                                        <p:attrNameLst>
                                          <p:attrName>ppt_h</p:attrName>
                                        </p:attrNameLst>
                                      </p:cBhvr>
                                      <p:tavLst>
                                        <p:tav tm="0">
                                          <p:val>
                                            <p:fltVal val="0"/>
                                          </p:val>
                                        </p:tav>
                                        <p:tav tm="100000">
                                          <p:val>
                                            <p:strVal val="#ppt_h"/>
                                          </p:val>
                                        </p:tav>
                                      </p:tavLst>
                                    </p:anim>
                                    <p:animEffect transition="in" filter="fade">
                                      <p:cBhvr>
                                        <p:cTn id="26" dur="250"/>
                                        <p:tgtEl>
                                          <p:spTgt spid="16"/>
                                        </p:tgtEl>
                                      </p:cBhvr>
                                    </p:animEffect>
                                  </p:childTnLst>
                                </p:cTn>
                              </p:par>
                            </p:childTnLst>
                          </p:cTn>
                        </p:par>
                        <p:par>
                          <p:cTn id="27" fill="hold">
                            <p:stCondLst>
                              <p:cond delay="1250"/>
                            </p:stCondLst>
                            <p:childTnLst>
                              <p:par>
                                <p:cTn id="28" presetID="22" presetClass="entr" presetSubtype="4"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par>
                          <p:cTn id="31" fill="hold">
                            <p:stCondLst>
                              <p:cond delay="1750"/>
                            </p:stCondLst>
                            <p:childTnLst>
                              <p:par>
                                <p:cTn id="32" presetID="53" presetClass="entr" presetSubtype="16" fill="hold" nodeType="afterEffect">
                                  <p:stCondLst>
                                    <p:cond delay="0"/>
                                  </p:stCondLst>
                                  <p:childTnLst>
                                    <p:set>
                                      <p:cBhvr>
                                        <p:cTn id="33" dur="1" fill="hold">
                                          <p:stCondLst>
                                            <p:cond delay="0"/>
                                          </p:stCondLst>
                                        </p:cTn>
                                        <p:tgtEl>
                                          <p:spTgt spid="70"/>
                                        </p:tgtEl>
                                        <p:attrNameLst>
                                          <p:attrName>style.visibility</p:attrName>
                                        </p:attrNameLst>
                                      </p:cBhvr>
                                      <p:to>
                                        <p:strVal val="visible"/>
                                      </p:to>
                                    </p:set>
                                    <p:anim calcmode="lin" valueType="num">
                                      <p:cBhvr>
                                        <p:cTn id="34" dur="500" fill="hold"/>
                                        <p:tgtEl>
                                          <p:spTgt spid="70"/>
                                        </p:tgtEl>
                                        <p:attrNameLst>
                                          <p:attrName>ppt_w</p:attrName>
                                        </p:attrNameLst>
                                      </p:cBhvr>
                                      <p:tavLst>
                                        <p:tav tm="0">
                                          <p:val>
                                            <p:fltVal val="0"/>
                                          </p:val>
                                        </p:tav>
                                        <p:tav tm="100000">
                                          <p:val>
                                            <p:strVal val="#ppt_w"/>
                                          </p:val>
                                        </p:tav>
                                      </p:tavLst>
                                    </p:anim>
                                    <p:anim calcmode="lin" valueType="num">
                                      <p:cBhvr>
                                        <p:cTn id="35" dur="500" fill="hold"/>
                                        <p:tgtEl>
                                          <p:spTgt spid="70"/>
                                        </p:tgtEl>
                                        <p:attrNameLst>
                                          <p:attrName>ppt_h</p:attrName>
                                        </p:attrNameLst>
                                      </p:cBhvr>
                                      <p:tavLst>
                                        <p:tav tm="0">
                                          <p:val>
                                            <p:fltVal val="0"/>
                                          </p:val>
                                        </p:tav>
                                        <p:tav tm="100000">
                                          <p:val>
                                            <p:strVal val="#ppt_h"/>
                                          </p:val>
                                        </p:tav>
                                      </p:tavLst>
                                    </p:anim>
                                    <p:animEffect transition="in" filter="fade">
                                      <p:cBhvr>
                                        <p:cTn id="36" dur="500"/>
                                        <p:tgtEl>
                                          <p:spTgt spid="70"/>
                                        </p:tgtEl>
                                      </p:cBhvr>
                                    </p:animEffect>
                                  </p:childTnLst>
                                </p:cTn>
                              </p:par>
                            </p:childTnLst>
                          </p:cTn>
                        </p:par>
                        <p:par>
                          <p:cTn id="37" fill="hold">
                            <p:stCondLst>
                              <p:cond delay="2250"/>
                            </p:stCondLst>
                            <p:childTnLst>
                              <p:par>
                                <p:cTn id="38" presetID="53" presetClass="entr" presetSubtype="16"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par>
                          <p:cTn id="43" fill="hold">
                            <p:stCondLst>
                              <p:cond delay="2750"/>
                            </p:stCondLst>
                            <p:childTnLst>
                              <p:par>
                                <p:cTn id="44" presetID="47"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anim calcmode="lin" valueType="num">
                                      <p:cBhvr>
                                        <p:cTn id="47" dur="500" fill="hold"/>
                                        <p:tgtEl>
                                          <p:spTgt spid="17"/>
                                        </p:tgtEl>
                                        <p:attrNameLst>
                                          <p:attrName>ppt_x</p:attrName>
                                        </p:attrNameLst>
                                      </p:cBhvr>
                                      <p:tavLst>
                                        <p:tav tm="0">
                                          <p:val>
                                            <p:strVal val="#ppt_x"/>
                                          </p:val>
                                        </p:tav>
                                        <p:tav tm="100000">
                                          <p:val>
                                            <p:strVal val="#ppt_x"/>
                                          </p:val>
                                        </p:tav>
                                      </p:tavLst>
                                    </p:anim>
                                    <p:anim calcmode="lin" valueType="num">
                                      <p:cBhvr>
                                        <p:cTn id="48"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500"/>
                            </p:stCondLst>
                            <p:childTnLst>
                              <p:par>
                                <p:cTn id="55" presetID="53" presetClass="entr" presetSubtype="16"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250" fill="hold"/>
                                        <p:tgtEl>
                                          <p:spTgt spid="26"/>
                                        </p:tgtEl>
                                        <p:attrNameLst>
                                          <p:attrName>ppt_w</p:attrName>
                                        </p:attrNameLst>
                                      </p:cBhvr>
                                      <p:tavLst>
                                        <p:tav tm="0">
                                          <p:val>
                                            <p:fltVal val="0"/>
                                          </p:val>
                                        </p:tav>
                                        <p:tav tm="100000">
                                          <p:val>
                                            <p:strVal val="#ppt_w"/>
                                          </p:val>
                                        </p:tav>
                                      </p:tavLst>
                                    </p:anim>
                                    <p:anim calcmode="lin" valueType="num">
                                      <p:cBhvr>
                                        <p:cTn id="58" dur="250" fill="hold"/>
                                        <p:tgtEl>
                                          <p:spTgt spid="26"/>
                                        </p:tgtEl>
                                        <p:attrNameLst>
                                          <p:attrName>ppt_h</p:attrName>
                                        </p:attrNameLst>
                                      </p:cBhvr>
                                      <p:tavLst>
                                        <p:tav tm="0">
                                          <p:val>
                                            <p:fltVal val="0"/>
                                          </p:val>
                                        </p:tav>
                                        <p:tav tm="100000">
                                          <p:val>
                                            <p:strVal val="#ppt_h"/>
                                          </p:val>
                                        </p:tav>
                                      </p:tavLst>
                                    </p:anim>
                                    <p:animEffect transition="in" filter="fade">
                                      <p:cBhvr>
                                        <p:cTn id="59" dur="250"/>
                                        <p:tgtEl>
                                          <p:spTgt spid="26"/>
                                        </p:tgtEl>
                                      </p:cBhvr>
                                    </p:animEffect>
                                  </p:childTnLst>
                                </p:cTn>
                              </p:par>
                            </p:childTnLst>
                          </p:cTn>
                        </p:par>
                        <p:par>
                          <p:cTn id="60" fill="hold">
                            <p:stCondLst>
                              <p:cond delay="750"/>
                            </p:stCondLst>
                            <p:childTnLst>
                              <p:par>
                                <p:cTn id="61" presetID="53" presetClass="entr" presetSubtype="16"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250" fill="hold"/>
                                        <p:tgtEl>
                                          <p:spTgt spid="30"/>
                                        </p:tgtEl>
                                        <p:attrNameLst>
                                          <p:attrName>ppt_w</p:attrName>
                                        </p:attrNameLst>
                                      </p:cBhvr>
                                      <p:tavLst>
                                        <p:tav tm="0">
                                          <p:val>
                                            <p:fltVal val="0"/>
                                          </p:val>
                                        </p:tav>
                                        <p:tav tm="100000">
                                          <p:val>
                                            <p:strVal val="#ppt_w"/>
                                          </p:val>
                                        </p:tav>
                                      </p:tavLst>
                                    </p:anim>
                                    <p:anim calcmode="lin" valueType="num">
                                      <p:cBhvr>
                                        <p:cTn id="64" dur="250" fill="hold"/>
                                        <p:tgtEl>
                                          <p:spTgt spid="30"/>
                                        </p:tgtEl>
                                        <p:attrNameLst>
                                          <p:attrName>ppt_h</p:attrName>
                                        </p:attrNameLst>
                                      </p:cBhvr>
                                      <p:tavLst>
                                        <p:tav tm="0">
                                          <p:val>
                                            <p:fltVal val="0"/>
                                          </p:val>
                                        </p:tav>
                                        <p:tav tm="100000">
                                          <p:val>
                                            <p:strVal val="#ppt_h"/>
                                          </p:val>
                                        </p:tav>
                                      </p:tavLst>
                                    </p:anim>
                                    <p:animEffect transition="in" filter="fade">
                                      <p:cBhvr>
                                        <p:cTn id="65" dur="250"/>
                                        <p:tgtEl>
                                          <p:spTgt spid="30"/>
                                        </p:tgtEl>
                                      </p:cBhvr>
                                    </p:animEffect>
                                  </p:childTnLst>
                                </p:cTn>
                              </p:par>
                            </p:childTnLst>
                          </p:cTn>
                        </p:par>
                        <p:par>
                          <p:cTn id="66" fill="hold">
                            <p:stCondLst>
                              <p:cond delay="1000"/>
                            </p:stCondLst>
                            <p:childTnLst>
                              <p:par>
                                <p:cTn id="67" presetID="22" presetClass="entr" presetSubtype="1"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up)">
                                      <p:cBhvr>
                                        <p:cTn id="69" dur="500"/>
                                        <p:tgtEl>
                                          <p:spTgt spid="29"/>
                                        </p:tgtEl>
                                      </p:cBhvr>
                                    </p:animEffect>
                                  </p:childTnLst>
                                </p:cTn>
                              </p:par>
                            </p:childTnLst>
                          </p:cTn>
                        </p:par>
                        <p:par>
                          <p:cTn id="70" fill="hold">
                            <p:stCondLst>
                              <p:cond delay="1500"/>
                            </p:stCondLst>
                            <p:childTnLst>
                              <p:par>
                                <p:cTn id="71" presetID="53" presetClass="entr" presetSubtype="16" fill="hold" nodeType="after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p:cTn id="73" dur="500" fill="hold"/>
                                        <p:tgtEl>
                                          <p:spTgt spid="72"/>
                                        </p:tgtEl>
                                        <p:attrNameLst>
                                          <p:attrName>ppt_w</p:attrName>
                                        </p:attrNameLst>
                                      </p:cBhvr>
                                      <p:tavLst>
                                        <p:tav tm="0">
                                          <p:val>
                                            <p:fltVal val="0"/>
                                          </p:val>
                                        </p:tav>
                                        <p:tav tm="100000">
                                          <p:val>
                                            <p:strVal val="#ppt_w"/>
                                          </p:val>
                                        </p:tav>
                                      </p:tavLst>
                                    </p:anim>
                                    <p:anim calcmode="lin" valueType="num">
                                      <p:cBhvr>
                                        <p:cTn id="74" dur="500" fill="hold"/>
                                        <p:tgtEl>
                                          <p:spTgt spid="72"/>
                                        </p:tgtEl>
                                        <p:attrNameLst>
                                          <p:attrName>ppt_h</p:attrName>
                                        </p:attrNameLst>
                                      </p:cBhvr>
                                      <p:tavLst>
                                        <p:tav tm="0">
                                          <p:val>
                                            <p:fltVal val="0"/>
                                          </p:val>
                                        </p:tav>
                                        <p:tav tm="100000">
                                          <p:val>
                                            <p:strVal val="#ppt_h"/>
                                          </p:val>
                                        </p:tav>
                                      </p:tavLst>
                                    </p:anim>
                                    <p:animEffect transition="in" filter="fade">
                                      <p:cBhvr>
                                        <p:cTn id="75" dur="500"/>
                                        <p:tgtEl>
                                          <p:spTgt spid="72"/>
                                        </p:tgtEl>
                                      </p:cBhvr>
                                    </p:animEffect>
                                  </p:childTnLst>
                                </p:cTn>
                              </p:par>
                            </p:childTnLst>
                          </p:cTn>
                        </p:par>
                        <p:par>
                          <p:cTn id="76" fill="hold">
                            <p:stCondLst>
                              <p:cond delay="2000"/>
                            </p:stCondLst>
                            <p:childTnLst>
                              <p:par>
                                <p:cTn id="77" presetID="53" presetClass="entr" presetSubtype="16"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500" fill="hold"/>
                                        <p:tgtEl>
                                          <p:spTgt spid="27"/>
                                        </p:tgtEl>
                                        <p:attrNameLst>
                                          <p:attrName>ppt_w</p:attrName>
                                        </p:attrNameLst>
                                      </p:cBhvr>
                                      <p:tavLst>
                                        <p:tav tm="0">
                                          <p:val>
                                            <p:fltVal val="0"/>
                                          </p:val>
                                        </p:tav>
                                        <p:tav tm="100000">
                                          <p:val>
                                            <p:strVal val="#ppt_w"/>
                                          </p:val>
                                        </p:tav>
                                      </p:tavLst>
                                    </p:anim>
                                    <p:anim calcmode="lin" valueType="num">
                                      <p:cBhvr>
                                        <p:cTn id="80" dur="500" fill="hold"/>
                                        <p:tgtEl>
                                          <p:spTgt spid="27"/>
                                        </p:tgtEl>
                                        <p:attrNameLst>
                                          <p:attrName>ppt_h</p:attrName>
                                        </p:attrNameLst>
                                      </p:cBhvr>
                                      <p:tavLst>
                                        <p:tav tm="0">
                                          <p:val>
                                            <p:fltVal val="0"/>
                                          </p:val>
                                        </p:tav>
                                        <p:tav tm="100000">
                                          <p:val>
                                            <p:strVal val="#ppt_h"/>
                                          </p:val>
                                        </p:tav>
                                      </p:tavLst>
                                    </p:anim>
                                    <p:animEffect transition="in" filter="fade">
                                      <p:cBhvr>
                                        <p:cTn id="81" dur="500"/>
                                        <p:tgtEl>
                                          <p:spTgt spid="27"/>
                                        </p:tgtEl>
                                      </p:cBhvr>
                                    </p:animEffect>
                                  </p:childTnLst>
                                </p:cTn>
                              </p:par>
                            </p:childTnLst>
                          </p:cTn>
                        </p:par>
                        <p:par>
                          <p:cTn id="82" fill="hold">
                            <p:stCondLst>
                              <p:cond delay="2500"/>
                            </p:stCondLst>
                            <p:childTnLst>
                              <p:par>
                                <p:cTn id="83" presetID="42" presetClass="entr" presetSubtype="0"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1000"/>
                                        <p:tgtEl>
                                          <p:spTgt spid="31"/>
                                        </p:tgtEl>
                                      </p:cBhvr>
                                    </p:animEffect>
                                    <p:anim calcmode="lin" valueType="num">
                                      <p:cBhvr>
                                        <p:cTn id="86" dur="1000" fill="hold"/>
                                        <p:tgtEl>
                                          <p:spTgt spid="31"/>
                                        </p:tgtEl>
                                        <p:attrNameLst>
                                          <p:attrName>ppt_x</p:attrName>
                                        </p:attrNameLst>
                                      </p:cBhvr>
                                      <p:tavLst>
                                        <p:tav tm="0">
                                          <p:val>
                                            <p:strVal val="#ppt_x"/>
                                          </p:val>
                                        </p:tav>
                                        <p:tav tm="100000">
                                          <p:val>
                                            <p:strVal val="#ppt_x"/>
                                          </p:val>
                                        </p:tav>
                                      </p:tavLst>
                                    </p:anim>
                                    <p:anim calcmode="lin" valueType="num">
                                      <p:cBhvr>
                                        <p:cTn id="8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left)">
                                      <p:cBhvr>
                                        <p:cTn id="92" dur="500"/>
                                        <p:tgtEl>
                                          <p:spTgt spid="32"/>
                                        </p:tgtEl>
                                      </p:cBhvr>
                                    </p:animEffect>
                                  </p:childTnLst>
                                </p:cTn>
                              </p:par>
                            </p:childTnLst>
                          </p:cTn>
                        </p:par>
                        <p:par>
                          <p:cTn id="93" fill="hold">
                            <p:stCondLst>
                              <p:cond delay="500"/>
                            </p:stCondLst>
                            <p:childTnLst>
                              <p:par>
                                <p:cTn id="94" presetID="53" presetClass="entr" presetSubtype="16" fill="hold" grpId="0" nodeType="afterEffect">
                                  <p:stCondLst>
                                    <p:cond delay="0"/>
                                  </p:stCondLst>
                                  <p:childTnLst>
                                    <p:set>
                                      <p:cBhvr>
                                        <p:cTn id="95" dur="1" fill="hold">
                                          <p:stCondLst>
                                            <p:cond delay="0"/>
                                          </p:stCondLst>
                                        </p:cTn>
                                        <p:tgtEl>
                                          <p:spTgt spid="33"/>
                                        </p:tgtEl>
                                        <p:attrNameLst>
                                          <p:attrName>style.visibility</p:attrName>
                                        </p:attrNameLst>
                                      </p:cBhvr>
                                      <p:to>
                                        <p:strVal val="visible"/>
                                      </p:to>
                                    </p:set>
                                    <p:anim calcmode="lin" valueType="num">
                                      <p:cBhvr>
                                        <p:cTn id="96" dur="250" fill="hold"/>
                                        <p:tgtEl>
                                          <p:spTgt spid="33"/>
                                        </p:tgtEl>
                                        <p:attrNameLst>
                                          <p:attrName>ppt_w</p:attrName>
                                        </p:attrNameLst>
                                      </p:cBhvr>
                                      <p:tavLst>
                                        <p:tav tm="0">
                                          <p:val>
                                            <p:fltVal val="0"/>
                                          </p:val>
                                        </p:tav>
                                        <p:tav tm="100000">
                                          <p:val>
                                            <p:strVal val="#ppt_w"/>
                                          </p:val>
                                        </p:tav>
                                      </p:tavLst>
                                    </p:anim>
                                    <p:anim calcmode="lin" valueType="num">
                                      <p:cBhvr>
                                        <p:cTn id="97" dur="250" fill="hold"/>
                                        <p:tgtEl>
                                          <p:spTgt spid="33"/>
                                        </p:tgtEl>
                                        <p:attrNameLst>
                                          <p:attrName>ppt_h</p:attrName>
                                        </p:attrNameLst>
                                      </p:cBhvr>
                                      <p:tavLst>
                                        <p:tav tm="0">
                                          <p:val>
                                            <p:fltVal val="0"/>
                                          </p:val>
                                        </p:tav>
                                        <p:tav tm="100000">
                                          <p:val>
                                            <p:strVal val="#ppt_h"/>
                                          </p:val>
                                        </p:tav>
                                      </p:tavLst>
                                    </p:anim>
                                    <p:animEffect transition="in" filter="fade">
                                      <p:cBhvr>
                                        <p:cTn id="98" dur="250"/>
                                        <p:tgtEl>
                                          <p:spTgt spid="33"/>
                                        </p:tgtEl>
                                      </p:cBhvr>
                                    </p:animEffect>
                                  </p:childTnLst>
                                </p:cTn>
                              </p:par>
                            </p:childTnLst>
                          </p:cTn>
                        </p:par>
                        <p:par>
                          <p:cTn id="99" fill="hold">
                            <p:stCondLst>
                              <p:cond delay="750"/>
                            </p:stCondLst>
                            <p:childTnLst>
                              <p:par>
                                <p:cTn id="100" presetID="53" presetClass="entr" presetSubtype="16"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p:cTn id="102" dur="250" fill="hold"/>
                                        <p:tgtEl>
                                          <p:spTgt spid="37"/>
                                        </p:tgtEl>
                                        <p:attrNameLst>
                                          <p:attrName>ppt_w</p:attrName>
                                        </p:attrNameLst>
                                      </p:cBhvr>
                                      <p:tavLst>
                                        <p:tav tm="0">
                                          <p:val>
                                            <p:fltVal val="0"/>
                                          </p:val>
                                        </p:tav>
                                        <p:tav tm="100000">
                                          <p:val>
                                            <p:strVal val="#ppt_w"/>
                                          </p:val>
                                        </p:tav>
                                      </p:tavLst>
                                    </p:anim>
                                    <p:anim calcmode="lin" valueType="num">
                                      <p:cBhvr>
                                        <p:cTn id="103" dur="250" fill="hold"/>
                                        <p:tgtEl>
                                          <p:spTgt spid="37"/>
                                        </p:tgtEl>
                                        <p:attrNameLst>
                                          <p:attrName>ppt_h</p:attrName>
                                        </p:attrNameLst>
                                      </p:cBhvr>
                                      <p:tavLst>
                                        <p:tav tm="0">
                                          <p:val>
                                            <p:fltVal val="0"/>
                                          </p:val>
                                        </p:tav>
                                        <p:tav tm="100000">
                                          <p:val>
                                            <p:strVal val="#ppt_h"/>
                                          </p:val>
                                        </p:tav>
                                      </p:tavLst>
                                    </p:anim>
                                    <p:animEffect transition="in" filter="fade">
                                      <p:cBhvr>
                                        <p:cTn id="104" dur="250"/>
                                        <p:tgtEl>
                                          <p:spTgt spid="37"/>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down)">
                                      <p:cBhvr>
                                        <p:cTn id="108" dur="500"/>
                                        <p:tgtEl>
                                          <p:spTgt spid="36"/>
                                        </p:tgtEl>
                                      </p:cBhvr>
                                    </p:animEffect>
                                  </p:childTnLst>
                                </p:cTn>
                              </p:par>
                            </p:childTnLst>
                          </p:cTn>
                        </p:par>
                        <p:par>
                          <p:cTn id="109" fill="hold">
                            <p:stCondLst>
                              <p:cond delay="1500"/>
                            </p:stCondLst>
                            <p:childTnLst>
                              <p:par>
                                <p:cTn id="110" presetID="53" presetClass="entr" presetSubtype="16" fill="hold" nodeType="afterEffect">
                                  <p:stCondLst>
                                    <p:cond delay="0"/>
                                  </p:stCondLst>
                                  <p:childTnLst>
                                    <p:set>
                                      <p:cBhvr>
                                        <p:cTn id="111" dur="1" fill="hold">
                                          <p:stCondLst>
                                            <p:cond delay="0"/>
                                          </p:stCondLst>
                                        </p:cTn>
                                        <p:tgtEl>
                                          <p:spTgt spid="73"/>
                                        </p:tgtEl>
                                        <p:attrNameLst>
                                          <p:attrName>style.visibility</p:attrName>
                                        </p:attrNameLst>
                                      </p:cBhvr>
                                      <p:to>
                                        <p:strVal val="visible"/>
                                      </p:to>
                                    </p:set>
                                    <p:anim calcmode="lin" valueType="num">
                                      <p:cBhvr>
                                        <p:cTn id="112" dur="500" fill="hold"/>
                                        <p:tgtEl>
                                          <p:spTgt spid="73"/>
                                        </p:tgtEl>
                                        <p:attrNameLst>
                                          <p:attrName>ppt_w</p:attrName>
                                        </p:attrNameLst>
                                      </p:cBhvr>
                                      <p:tavLst>
                                        <p:tav tm="0">
                                          <p:val>
                                            <p:fltVal val="0"/>
                                          </p:val>
                                        </p:tav>
                                        <p:tav tm="100000">
                                          <p:val>
                                            <p:strVal val="#ppt_w"/>
                                          </p:val>
                                        </p:tav>
                                      </p:tavLst>
                                    </p:anim>
                                    <p:anim calcmode="lin" valueType="num">
                                      <p:cBhvr>
                                        <p:cTn id="113" dur="500" fill="hold"/>
                                        <p:tgtEl>
                                          <p:spTgt spid="73"/>
                                        </p:tgtEl>
                                        <p:attrNameLst>
                                          <p:attrName>ppt_h</p:attrName>
                                        </p:attrNameLst>
                                      </p:cBhvr>
                                      <p:tavLst>
                                        <p:tav tm="0">
                                          <p:val>
                                            <p:fltVal val="0"/>
                                          </p:val>
                                        </p:tav>
                                        <p:tav tm="100000">
                                          <p:val>
                                            <p:strVal val="#ppt_h"/>
                                          </p:val>
                                        </p:tav>
                                      </p:tavLst>
                                    </p:anim>
                                    <p:animEffect transition="in" filter="fade">
                                      <p:cBhvr>
                                        <p:cTn id="114" dur="500"/>
                                        <p:tgtEl>
                                          <p:spTgt spid="73"/>
                                        </p:tgtEl>
                                      </p:cBhvr>
                                    </p:animEffect>
                                  </p:childTnLst>
                                </p:cTn>
                              </p:par>
                            </p:childTnLst>
                          </p:cTn>
                        </p:par>
                        <p:par>
                          <p:cTn id="115" fill="hold">
                            <p:stCondLst>
                              <p:cond delay="2000"/>
                            </p:stCondLst>
                            <p:childTnLst>
                              <p:par>
                                <p:cTn id="116" presetID="53" presetClass="entr" presetSubtype="16" fill="hold" grpId="0" nodeType="afterEffect">
                                  <p:stCondLst>
                                    <p:cond delay="0"/>
                                  </p:stCondLst>
                                  <p:childTnLst>
                                    <p:set>
                                      <p:cBhvr>
                                        <p:cTn id="117" dur="1" fill="hold">
                                          <p:stCondLst>
                                            <p:cond delay="0"/>
                                          </p:stCondLst>
                                        </p:cTn>
                                        <p:tgtEl>
                                          <p:spTgt spid="34"/>
                                        </p:tgtEl>
                                        <p:attrNameLst>
                                          <p:attrName>style.visibility</p:attrName>
                                        </p:attrNameLst>
                                      </p:cBhvr>
                                      <p:to>
                                        <p:strVal val="visible"/>
                                      </p:to>
                                    </p:set>
                                    <p:anim calcmode="lin" valueType="num">
                                      <p:cBhvr>
                                        <p:cTn id="118" dur="500" fill="hold"/>
                                        <p:tgtEl>
                                          <p:spTgt spid="34"/>
                                        </p:tgtEl>
                                        <p:attrNameLst>
                                          <p:attrName>ppt_w</p:attrName>
                                        </p:attrNameLst>
                                      </p:cBhvr>
                                      <p:tavLst>
                                        <p:tav tm="0">
                                          <p:val>
                                            <p:fltVal val="0"/>
                                          </p:val>
                                        </p:tav>
                                        <p:tav tm="100000">
                                          <p:val>
                                            <p:strVal val="#ppt_w"/>
                                          </p:val>
                                        </p:tav>
                                      </p:tavLst>
                                    </p:anim>
                                    <p:anim calcmode="lin" valueType="num">
                                      <p:cBhvr>
                                        <p:cTn id="119" dur="500" fill="hold"/>
                                        <p:tgtEl>
                                          <p:spTgt spid="34"/>
                                        </p:tgtEl>
                                        <p:attrNameLst>
                                          <p:attrName>ppt_h</p:attrName>
                                        </p:attrNameLst>
                                      </p:cBhvr>
                                      <p:tavLst>
                                        <p:tav tm="0">
                                          <p:val>
                                            <p:fltVal val="0"/>
                                          </p:val>
                                        </p:tav>
                                        <p:tav tm="100000">
                                          <p:val>
                                            <p:strVal val="#ppt_h"/>
                                          </p:val>
                                        </p:tav>
                                      </p:tavLst>
                                    </p:anim>
                                    <p:animEffect transition="in" filter="fade">
                                      <p:cBhvr>
                                        <p:cTn id="120" dur="500"/>
                                        <p:tgtEl>
                                          <p:spTgt spid="34"/>
                                        </p:tgtEl>
                                      </p:cBhvr>
                                    </p:animEffect>
                                  </p:childTnLst>
                                </p:cTn>
                              </p:par>
                            </p:childTnLst>
                          </p:cTn>
                        </p:par>
                        <p:par>
                          <p:cTn id="121" fill="hold">
                            <p:stCondLst>
                              <p:cond delay="2500"/>
                            </p:stCondLst>
                            <p:childTnLst>
                              <p:par>
                                <p:cTn id="122" presetID="47" presetClass="entr" presetSubtype="0" fill="hold" grpId="0" nodeType="after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1000"/>
                                        <p:tgtEl>
                                          <p:spTgt spid="38"/>
                                        </p:tgtEl>
                                      </p:cBhvr>
                                    </p:animEffect>
                                    <p:anim calcmode="lin" valueType="num">
                                      <p:cBhvr>
                                        <p:cTn id="125" dur="1000" fill="hold"/>
                                        <p:tgtEl>
                                          <p:spTgt spid="38"/>
                                        </p:tgtEl>
                                        <p:attrNameLst>
                                          <p:attrName>ppt_x</p:attrName>
                                        </p:attrNameLst>
                                      </p:cBhvr>
                                      <p:tavLst>
                                        <p:tav tm="0">
                                          <p:val>
                                            <p:strVal val="#ppt_x"/>
                                          </p:val>
                                        </p:tav>
                                        <p:tav tm="100000">
                                          <p:val>
                                            <p:strVal val="#ppt_x"/>
                                          </p:val>
                                        </p:tav>
                                      </p:tavLst>
                                    </p:anim>
                                    <p:anim calcmode="lin" valueType="num">
                                      <p:cBhvr>
                                        <p:cTn id="12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wipe(left)">
                                      <p:cBhvr>
                                        <p:cTn id="131" dur="500"/>
                                        <p:tgtEl>
                                          <p:spTgt spid="39"/>
                                        </p:tgtEl>
                                      </p:cBhvr>
                                    </p:animEffect>
                                  </p:childTnLst>
                                </p:cTn>
                              </p:par>
                            </p:childTnLst>
                          </p:cTn>
                        </p:par>
                        <p:par>
                          <p:cTn id="132" fill="hold">
                            <p:stCondLst>
                              <p:cond delay="500"/>
                            </p:stCondLst>
                            <p:childTnLst>
                              <p:par>
                                <p:cTn id="133" presetID="53" presetClass="entr" presetSubtype="16" fill="hold" grpId="0" nodeType="afterEffect">
                                  <p:stCondLst>
                                    <p:cond delay="0"/>
                                  </p:stCondLst>
                                  <p:childTnLst>
                                    <p:set>
                                      <p:cBhvr>
                                        <p:cTn id="134" dur="1" fill="hold">
                                          <p:stCondLst>
                                            <p:cond delay="0"/>
                                          </p:stCondLst>
                                        </p:cTn>
                                        <p:tgtEl>
                                          <p:spTgt spid="40"/>
                                        </p:tgtEl>
                                        <p:attrNameLst>
                                          <p:attrName>style.visibility</p:attrName>
                                        </p:attrNameLst>
                                      </p:cBhvr>
                                      <p:to>
                                        <p:strVal val="visible"/>
                                      </p:to>
                                    </p:set>
                                    <p:anim calcmode="lin" valueType="num">
                                      <p:cBhvr>
                                        <p:cTn id="135" dur="250" fill="hold"/>
                                        <p:tgtEl>
                                          <p:spTgt spid="40"/>
                                        </p:tgtEl>
                                        <p:attrNameLst>
                                          <p:attrName>ppt_w</p:attrName>
                                        </p:attrNameLst>
                                      </p:cBhvr>
                                      <p:tavLst>
                                        <p:tav tm="0">
                                          <p:val>
                                            <p:fltVal val="0"/>
                                          </p:val>
                                        </p:tav>
                                        <p:tav tm="100000">
                                          <p:val>
                                            <p:strVal val="#ppt_w"/>
                                          </p:val>
                                        </p:tav>
                                      </p:tavLst>
                                    </p:anim>
                                    <p:anim calcmode="lin" valueType="num">
                                      <p:cBhvr>
                                        <p:cTn id="136" dur="250" fill="hold"/>
                                        <p:tgtEl>
                                          <p:spTgt spid="40"/>
                                        </p:tgtEl>
                                        <p:attrNameLst>
                                          <p:attrName>ppt_h</p:attrName>
                                        </p:attrNameLst>
                                      </p:cBhvr>
                                      <p:tavLst>
                                        <p:tav tm="0">
                                          <p:val>
                                            <p:fltVal val="0"/>
                                          </p:val>
                                        </p:tav>
                                        <p:tav tm="100000">
                                          <p:val>
                                            <p:strVal val="#ppt_h"/>
                                          </p:val>
                                        </p:tav>
                                      </p:tavLst>
                                    </p:anim>
                                    <p:animEffect transition="in" filter="fade">
                                      <p:cBhvr>
                                        <p:cTn id="137" dur="250"/>
                                        <p:tgtEl>
                                          <p:spTgt spid="40"/>
                                        </p:tgtEl>
                                      </p:cBhvr>
                                    </p:animEffect>
                                  </p:childTnLst>
                                </p:cTn>
                              </p:par>
                            </p:childTnLst>
                          </p:cTn>
                        </p:par>
                        <p:par>
                          <p:cTn id="138" fill="hold">
                            <p:stCondLst>
                              <p:cond delay="750"/>
                            </p:stCondLst>
                            <p:childTnLst>
                              <p:par>
                                <p:cTn id="139" presetID="53" presetClass="entr" presetSubtype="16" fill="hold" grpId="0" nodeType="afterEffect">
                                  <p:stCondLst>
                                    <p:cond delay="0"/>
                                  </p:stCondLst>
                                  <p:childTnLst>
                                    <p:set>
                                      <p:cBhvr>
                                        <p:cTn id="140" dur="1" fill="hold">
                                          <p:stCondLst>
                                            <p:cond delay="0"/>
                                          </p:stCondLst>
                                        </p:cTn>
                                        <p:tgtEl>
                                          <p:spTgt spid="44"/>
                                        </p:tgtEl>
                                        <p:attrNameLst>
                                          <p:attrName>style.visibility</p:attrName>
                                        </p:attrNameLst>
                                      </p:cBhvr>
                                      <p:to>
                                        <p:strVal val="visible"/>
                                      </p:to>
                                    </p:set>
                                    <p:anim calcmode="lin" valueType="num">
                                      <p:cBhvr>
                                        <p:cTn id="141" dur="500" fill="hold"/>
                                        <p:tgtEl>
                                          <p:spTgt spid="44"/>
                                        </p:tgtEl>
                                        <p:attrNameLst>
                                          <p:attrName>ppt_w</p:attrName>
                                        </p:attrNameLst>
                                      </p:cBhvr>
                                      <p:tavLst>
                                        <p:tav tm="0">
                                          <p:val>
                                            <p:fltVal val="0"/>
                                          </p:val>
                                        </p:tav>
                                        <p:tav tm="100000">
                                          <p:val>
                                            <p:strVal val="#ppt_w"/>
                                          </p:val>
                                        </p:tav>
                                      </p:tavLst>
                                    </p:anim>
                                    <p:anim calcmode="lin" valueType="num">
                                      <p:cBhvr>
                                        <p:cTn id="142" dur="500" fill="hold"/>
                                        <p:tgtEl>
                                          <p:spTgt spid="44"/>
                                        </p:tgtEl>
                                        <p:attrNameLst>
                                          <p:attrName>ppt_h</p:attrName>
                                        </p:attrNameLst>
                                      </p:cBhvr>
                                      <p:tavLst>
                                        <p:tav tm="0">
                                          <p:val>
                                            <p:fltVal val="0"/>
                                          </p:val>
                                        </p:tav>
                                        <p:tav tm="100000">
                                          <p:val>
                                            <p:strVal val="#ppt_h"/>
                                          </p:val>
                                        </p:tav>
                                      </p:tavLst>
                                    </p:anim>
                                    <p:animEffect transition="in" filter="fade">
                                      <p:cBhvr>
                                        <p:cTn id="143" dur="500"/>
                                        <p:tgtEl>
                                          <p:spTgt spid="44"/>
                                        </p:tgtEl>
                                      </p:cBhvr>
                                    </p:animEffect>
                                  </p:childTnLst>
                                </p:cTn>
                              </p:par>
                            </p:childTnLst>
                          </p:cTn>
                        </p:par>
                        <p:par>
                          <p:cTn id="144" fill="hold">
                            <p:stCondLst>
                              <p:cond delay="1250"/>
                            </p:stCondLst>
                            <p:childTnLst>
                              <p:par>
                                <p:cTn id="145" presetID="22" presetClass="entr" presetSubtype="1" fill="hold" nodeType="afterEffect">
                                  <p:stCondLst>
                                    <p:cond delay="0"/>
                                  </p:stCondLst>
                                  <p:childTnLst>
                                    <p:set>
                                      <p:cBhvr>
                                        <p:cTn id="146" dur="1" fill="hold">
                                          <p:stCondLst>
                                            <p:cond delay="0"/>
                                          </p:stCondLst>
                                        </p:cTn>
                                        <p:tgtEl>
                                          <p:spTgt spid="43"/>
                                        </p:tgtEl>
                                        <p:attrNameLst>
                                          <p:attrName>style.visibility</p:attrName>
                                        </p:attrNameLst>
                                      </p:cBhvr>
                                      <p:to>
                                        <p:strVal val="visible"/>
                                      </p:to>
                                    </p:set>
                                    <p:animEffect transition="in" filter="wipe(up)">
                                      <p:cBhvr>
                                        <p:cTn id="147" dur="500"/>
                                        <p:tgtEl>
                                          <p:spTgt spid="43"/>
                                        </p:tgtEl>
                                      </p:cBhvr>
                                    </p:animEffect>
                                  </p:childTnLst>
                                </p:cTn>
                              </p:par>
                            </p:childTnLst>
                          </p:cTn>
                        </p:par>
                        <p:par>
                          <p:cTn id="148" fill="hold">
                            <p:stCondLst>
                              <p:cond delay="1750"/>
                            </p:stCondLst>
                            <p:childTnLst>
                              <p:par>
                                <p:cTn id="149" presetID="53" presetClass="entr" presetSubtype="16" fill="hold" nodeType="afterEffect">
                                  <p:stCondLst>
                                    <p:cond delay="0"/>
                                  </p:stCondLst>
                                  <p:childTnLst>
                                    <p:set>
                                      <p:cBhvr>
                                        <p:cTn id="150" dur="1" fill="hold">
                                          <p:stCondLst>
                                            <p:cond delay="0"/>
                                          </p:stCondLst>
                                        </p:cTn>
                                        <p:tgtEl>
                                          <p:spTgt spid="74"/>
                                        </p:tgtEl>
                                        <p:attrNameLst>
                                          <p:attrName>style.visibility</p:attrName>
                                        </p:attrNameLst>
                                      </p:cBhvr>
                                      <p:to>
                                        <p:strVal val="visible"/>
                                      </p:to>
                                    </p:set>
                                    <p:anim calcmode="lin" valueType="num">
                                      <p:cBhvr>
                                        <p:cTn id="151" dur="500" fill="hold"/>
                                        <p:tgtEl>
                                          <p:spTgt spid="74"/>
                                        </p:tgtEl>
                                        <p:attrNameLst>
                                          <p:attrName>ppt_w</p:attrName>
                                        </p:attrNameLst>
                                      </p:cBhvr>
                                      <p:tavLst>
                                        <p:tav tm="0">
                                          <p:val>
                                            <p:fltVal val="0"/>
                                          </p:val>
                                        </p:tav>
                                        <p:tav tm="100000">
                                          <p:val>
                                            <p:strVal val="#ppt_w"/>
                                          </p:val>
                                        </p:tav>
                                      </p:tavLst>
                                    </p:anim>
                                    <p:anim calcmode="lin" valueType="num">
                                      <p:cBhvr>
                                        <p:cTn id="152" dur="500" fill="hold"/>
                                        <p:tgtEl>
                                          <p:spTgt spid="74"/>
                                        </p:tgtEl>
                                        <p:attrNameLst>
                                          <p:attrName>ppt_h</p:attrName>
                                        </p:attrNameLst>
                                      </p:cBhvr>
                                      <p:tavLst>
                                        <p:tav tm="0">
                                          <p:val>
                                            <p:fltVal val="0"/>
                                          </p:val>
                                        </p:tav>
                                        <p:tav tm="100000">
                                          <p:val>
                                            <p:strVal val="#ppt_h"/>
                                          </p:val>
                                        </p:tav>
                                      </p:tavLst>
                                    </p:anim>
                                    <p:animEffect transition="in" filter="fade">
                                      <p:cBhvr>
                                        <p:cTn id="153" dur="500"/>
                                        <p:tgtEl>
                                          <p:spTgt spid="74"/>
                                        </p:tgtEl>
                                      </p:cBhvr>
                                    </p:animEffect>
                                  </p:childTnLst>
                                </p:cTn>
                              </p:par>
                            </p:childTnLst>
                          </p:cTn>
                        </p:par>
                        <p:par>
                          <p:cTn id="154" fill="hold">
                            <p:stCondLst>
                              <p:cond delay="2250"/>
                            </p:stCondLst>
                            <p:childTnLst>
                              <p:par>
                                <p:cTn id="155" presetID="53" presetClass="entr" presetSubtype="16" fill="hold" grpId="0" nodeType="after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childTnLst>
                          </p:cTn>
                        </p:par>
                        <p:par>
                          <p:cTn id="160" fill="hold">
                            <p:stCondLst>
                              <p:cond delay="2750"/>
                            </p:stCondLst>
                            <p:childTnLst>
                              <p:par>
                                <p:cTn id="161" presetID="42" presetClass="entr" presetSubtype="0" fill="hold" grpId="0" nodeType="afterEffect">
                                  <p:stCondLst>
                                    <p:cond delay="0"/>
                                  </p:stCondLst>
                                  <p:childTnLst>
                                    <p:set>
                                      <p:cBhvr>
                                        <p:cTn id="162" dur="1" fill="hold">
                                          <p:stCondLst>
                                            <p:cond delay="0"/>
                                          </p:stCondLst>
                                        </p:cTn>
                                        <p:tgtEl>
                                          <p:spTgt spid="45"/>
                                        </p:tgtEl>
                                        <p:attrNameLst>
                                          <p:attrName>style.visibility</p:attrName>
                                        </p:attrNameLst>
                                      </p:cBhvr>
                                      <p:to>
                                        <p:strVal val="visible"/>
                                      </p:to>
                                    </p:set>
                                    <p:animEffect transition="in" filter="fade">
                                      <p:cBhvr>
                                        <p:cTn id="163" dur="1000"/>
                                        <p:tgtEl>
                                          <p:spTgt spid="45"/>
                                        </p:tgtEl>
                                      </p:cBhvr>
                                    </p:animEffect>
                                    <p:anim calcmode="lin" valueType="num">
                                      <p:cBhvr>
                                        <p:cTn id="164" dur="1000" fill="hold"/>
                                        <p:tgtEl>
                                          <p:spTgt spid="45"/>
                                        </p:tgtEl>
                                        <p:attrNameLst>
                                          <p:attrName>ppt_x</p:attrName>
                                        </p:attrNameLst>
                                      </p:cBhvr>
                                      <p:tavLst>
                                        <p:tav tm="0">
                                          <p:val>
                                            <p:strVal val="#ppt_x"/>
                                          </p:val>
                                        </p:tav>
                                        <p:tav tm="100000">
                                          <p:val>
                                            <p:strVal val="#ppt_x"/>
                                          </p:val>
                                        </p:tav>
                                      </p:tavLst>
                                    </p:anim>
                                    <p:anim calcmode="lin" valueType="num">
                                      <p:cBhvr>
                                        <p:cTn id="16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wipe(left)">
                                      <p:cBhvr>
                                        <p:cTn id="170" dur="500"/>
                                        <p:tgtEl>
                                          <p:spTgt spid="46"/>
                                        </p:tgtEl>
                                      </p:cBhvr>
                                    </p:animEffect>
                                  </p:childTnLst>
                                </p:cTn>
                              </p:par>
                            </p:childTnLst>
                          </p:cTn>
                        </p:par>
                        <p:par>
                          <p:cTn id="171" fill="hold">
                            <p:stCondLst>
                              <p:cond delay="500"/>
                            </p:stCondLst>
                            <p:childTnLst>
                              <p:par>
                                <p:cTn id="172" presetID="53" presetClass="entr" presetSubtype="16" fill="hold" grpId="0" nodeType="afterEffect">
                                  <p:stCondLst>
                                    <p:cond delay="0"/>
                                  </p:stCondLst>
                                  <p:childTnLst>
                                    <p:set>
                                      <p:cBhvr>
                                        <p:cTn id="173" dur="1" fill="hold">
                                          <p:stCondLst>
                                            <p:cond delay="0"/>
                                          </p:stCondLst>
                                        </p:cTn>
                                        <p:tgtEl>
                                          <p:spTgt spid="47"/>
                                        </p:tgtEl>
                                        <p:attrNameLst>
                                          <p:attrName>style.visibility</p:attrName>
                                        </p:attrNameLst>
                                      </p:cBhvr>
                                      <p:to>
                                        <p:strVal val="visible"/>
                                      </p:to>
                                    </p:set>
                                    <p:anim calcmode="lin" valueType="num">
                                      <p:cBhvr>
                                        <p:cTn id="174" dur="500" fill="hold"/>
                                        <p:tgtEl>
                                          <p:spTgt spid="47"/>
                                        </p:tgtEl>
                                        <p:attrNameLst>
                                          <p:attrName>ppt_w</p:attrName>
                                        </p:attrNameLst>
                                      </p:cBhvr>
                                      <p:tavLst>
                                        <p:tav tm="0">
                                          <p:val>
                                            <p:fltVal val="0"/>
                                          </p:val>
                                        </p:tav>
                                        <p:tav tm="100000">
                                          <p:val>
                                            <p:strVal val="#ppt_w"/>
                                          </p:val>
                                        </p:tav>
                                      </p:tavLst>
                                    </p:anim>
                                    <p:anim calcmode="lin" valueType="num">
                                      <p:cBhvr>
                                        <p:cTn id="175" dur="500" fill="hold"/>
                                        <p:tgtEl>
                                          <p:spTgt spid="47"/>
                                        </p:tgtEl>
                                        <p:attrNameLst>
                                          <p:attrName>ppt_h</p:attrName>
                                        </p:attrNameLst>
                                      </p:cBhvr>
                                      <p:tavLst>
                                        <p:tav tm="0">
                                          <p:val>
                                            <p:fltVal val="0"/>
                                          </p:val>
                                        </p:tav>
                                        <p:tav tm="100000">
                                          <p:val>
                                            <p:strVal val="#ppt_h"/>
                                          </p:val>
                                        </p:tav>
                                      </p:tavLst>
                                    </p:anim>
                                    <p:animEffect transition="in" filter="fade">
                                      <p:cBhvr>
                                        <p:cTn id="176" dur="500"/>
                                        <p:tgtEl>
                                          <p:spTgt spid="47"/>
                                        </p:tgtEl>
                                      </p:cBhvr>
                                    </p:animEffect>
                                  </p:childTnLst>
                                </p:cTn>
                              </p:par>
                            </p:childTnLst>
                          </p:cTn>
                        </p:par>
                        <p:par>
                          <p:cTn id="177" fill="hold">
                            <p:stCondLst>
                              <p:cond delay="1000"/>
                            </p:stCondLst>
                            <p:childTnLst>
                              <p:par>
                                <p:cTn id="178" presetID="53" presetClass="entr" presetSubtype="16" fill="hold" grpId="0" nodeType="afterEffect">
                                  <p:stCondLst>
                                    <p:cond delay="0"/>
                                  </p:stCondLst>
                                  <p:childTnLst>
                                    <p:set>
                                      <p:cBhvr>
                                        <p:cTn id="179" dur="1" fill="hold">
                                          <p:stCondLst>
                                            <p:cond delay="0"/>
                                          </p:stCondLst>
                                        </p:cTn>
                                        <p:tgtEl>
                                          <p:spTgt spid="51"/>
                                        </p:tgtEl>
                                        <p:attrNameLst>
                                          <p:attrName>style.visibility</p:attrName>
                                        </p:attrNameLst>
                                      </p:cBhvr>
                                      <p:to>
                                        <p:strVal val="visible"/>
                                      </p:to>
                                    </p:set>
                                    <p:anim calcmode="lin" valueType="num">
                                      <p:cBhvr>
                                        <p:cTn id="180" dur="500" fill="hold"/>
                                        <p:tgtEl>
                                          <p:spTgt spid="51"/>
                                        </p:tgtEl>
                                        <p:attrNameLst>
                                          <p:attrName>ppt_w</p:attrName>
                                        </p:attrNameLst>
                                      </p:cBhvr>
                                      <p:tavLst>
                                        <p:tav tm="0">
                                          <p:val>
                                            <p:fltVal val="0"/>
                                          </p:val>
                                        </p:tav>
                                        <p:tav tm="100000">
                                          <p:val>
                                            <p:strVal val="#ppt_w"/>
                                          </p:val>
                                        </p:tav>
                                      </p:tavLst>
                                    </p:anim>
                                    <p:anim calcmode="lin" valueType="num">
                                      <p:cBhvr>
                                        <p:cTn id="181" dur="500" fill="hold"/>
                                        <p:tgtEl>
                                          <p:spTgt spid="51"/>
                                        </p:tgtEl>
                                        <p:attrNameLst>
                                          <p:attrName>ppt_h</p:attrName>
                                        </p:attrNameLst>
                                      </p:cBhvr>
                                      <p:tavLst>
                                        <p:tav tm="0">
                                          <p:val>
                                            <p:fltVal val="0"/>
                                          </p:val>
                                        </p:tav>
                                        <p:tav tm="100000">
                                          <p:val>
                                            <p:strVal val="#ppt_h"/>
                                          </p:val>
                                        </p:tav>
                                      </p:tavLst>
                                    </p:anim>
                                    <p:animEffect transition="in" filter="fade">
                                      <p:cBhvr>
                                        <p:cTn id="182" dur="500"/>
                                        <p:tgtEl>
                                          <p:spTgt spid="51"/>
                                        </p:tgtEl>
                                      </p:cBhvr>
                                    </p:animEffect>
                                  </p:childTnLst>
                                </p:cTn>
                              </p:par>
                            </p:childTnLst>
                          </p:cTn>
                        </p:par>
                        <p:par>
                          <p:cTn id="183" fill="hold">
                            <p:stCondLst>
                              <p:cond delay="1500"/>
                            </p:stCondLst>
                            <p:childTnLst>
                              <p:par>
                                <p:cTn id="184" presetID="22" presetClass="entr" presetSubtype="4" fill="hold" nodeType="afterEffect">
                                  <p:stCondLst>
                                    <p:cond delay="0"/>
                                  </p:stCondLst>
                                  <p:childTnLst>
                                    <p:set>
                                      <p:cBhvr>
                                        <p:cTn id="185" dur="1" fill="hold">
                                          <p:stCondLst>
                                            <p:cond delay="0"/>
                                          </p:stCondLst>
                                        </p:cTn>
                                        <p:tgtEl>
                                          <p:spTgt spid="50"/>
                                        </p:tgtEl>
                                        <p:attrNameLst>
                                          <p:attrName>style.visibility</p:attrName>
                                        </p:attrNameLst>
                                      </p:cBhvr>
                                      <p:to>
                                        <p:strVal val="visible"/>
                                      </p:to>
                                    </p:set>
                                    <p:animEffect transition="in" filter="wipe(down)">
                                      <p:cBhvr>
                                        <p:cTn id="186" dur="500"/>
                                        <p:tgtEl>
                                          <p:spTgt spid="50"/>
                                        </p:tgtEl>
                                      </p:cBhvr>
                                    </p:animEffect>
                                  </p:childTnLst>
                                </p:cTn>
                              </p:par>
                            </p:childTnLst>
                          </p:cTn>
                        </p:par>
                        <p:par>
                          <p:cTn id="187" fill="hold">
                            <p:stCondLst>
                              <p:cond delay="2000"/>
                            </p:stCondLst>
                            <p:childTnLst>
                              <p:par>
                                <p:cTn id="188" presetID="53" presetClass="entr" presetSubtype="16" fill="hold" nodeType="afterEffect">
                                  <p:stCondLst>
                                    <p:cond delay="0"/>
                                  </p:stCondLst>
                                  <p:childTnLst>
                                    <p:set>
                                      <p:cBhvr>
                                        <p:cTn id="189" dur="1" fill="hold">
                                          <p:stCondLst>
                                            <p:cond delay="0"/>
                                          </p:stCondLst>
                                        </p:cTn>
                                        <p:tgtEl>
                                          <p:spTgt spid="75"/>
                                        </p:tgtEl>
                                        <p:attrNameLst>
                                          <p:attrName>style.visibility</p:attrName>
                                        </p:attrNameLst>
                                      </p:cBhvr>
                                      <p:to>
                                        <p:strVal val="visible"/>
                                      </p:to>
                                    </p:set>
                                    <p:anim calcmode="lin" valueType="num">
                                      <p:cBhvr>
                                        <p:cTn id="190" dur="500" fill="hold"/>
                                        <p:tgtEl>
                                          <p:spTgt spid="75"/>
                                        </p:tgtEl>
                                        <p:attrNameLst>
                                          <p:attrName>ppt_w</p:attrName>
                                        </p:attrNameLst>
                                      </p:cBhvr>
                                      <p:tavLst>
                                        <p:tav tm="0">
                                          <p:val>
                                            <p:fltVal val="0"/>
                                          </p:val>
                                        </p:tav>
                                        <p:tav tm="100000">
                                          <p:val>
                                            <p:strVal val="#ppt_w"/>
                                          </p:val>
                                        </p:tav>
                                      </p:tavLst>
                                    </p:anim>
                                    <p:anim calcmode="lin" valueType="num">
                                      <p:cBhvr>
                                        <p:cTn id="191" dur="500" fill="hold"/>
                                        <p:tgtEl>
                                          <p:spTgt spid="75"/>
                                        </p:tgtEl>
                                        <p:attrNameLst>
                                          <p:attrName>ppt_h</p:attrName>
                                        </p:attrNameLst>
                                      </p:cBhvr>
                                      <p:tavLst>
                                        <p:tav tm="0">
                                          <p:val>
                                            <p:fltVal val="0"/>
                                          </p:val>
                                        </p:tav>
                                        <p:tav tm="100000">
                                          <p:val>
                                            <p:strVal val="#ppt_h"/>
                                          </p:val>
                                        </p:tav>
                                      </p:tavLst>
                                    </p:anim>
                                    <p:animEffect transition="in" filter="fade">
                                      <p:cBhvr>
                                        <p:cTn id="192" dur="500"/>
                                        <p:tgtEl>
                                          <p:spTgt spid="75"/>
                                        </p:tgtEl>
                                      </p:cBhvr>
                                    </p:animEffect>
                                  </p:childTnLst>
                                </p:cTn>
                              </p:par>
                            </p:childTnLst>
                          </p:cTn>
                        </p:par>
                        <p:par>
                          <p:cTn id="193" fill="hold">
                            <p:stCondLst>
                              <p:cond delay="2500"/>
                            </p:stCondLst>
                            <p:childTnLst>
                              <p:par>
                                <p:cTn id="194" presetID="53" presetClass="entr" presetSubtype="16" fill="hold" grpId="0" nodeType="afterEffect">
                                  <p:stCondLst>
                                    <p:cond delay="0"/>
                                  </p:stCondLst>
                                  <p:childTnLst>
                                    <p:set>
                                      <p:cBhvr>
                                        <p:cTn id="195" dur="1" fill="hold">
                                          <p:stCondLst>
                                            <p:cond delay="0"/>
                                          </p:stCondLst>
                                        </p:cTn>
                                        <p:tgtEl>
                                          <p:spTgt spid="48"/>
                                        </p:tgtEl>
                                        <p:attrNameLst>
                                          <p:attrName>style.visibility</p:attrName>
                                        </p:attrNameLst>
                                      </p:cBhvr>
                                      <p:to>
                                        <p:strVal val="visible"/>
                                      </p:to>
                                    </p:set>
                                    <p:anim calcmode="lin" valueType="num">
                                      <p:cBhvr>
                                        <p:cTn id="196" dur="500" fill="hold"/>
                                        <p:tgtEl>
                                          <p:spTgt spid="48"/>
                                        </p:tgtEl>
                                        <p:attrNameLst>
                                          <p:attrName>ppt_w</p:attrName>
                                        </p:attrNameLst>
                                      </p:cBhvr>
                                      <p:tavLst>
                                        <p:tav tm="0">
                                          <p:val>
                                            <p:fltVal val="0"/>
                                          </p:val>
                                        </p:tav>
                                        <p:tav tm="100000">
                                          <p:val>
                                            <p:strVal val="#ppt_w"/>
                                          </p:val>
                                        </p:tav>
                                      </p:tavLst>
                                    </p:anim>
                                    <p:anim calcmode="lin" valueType="num">
                                      <p:cBhvr>
                                        <p:cTn id="197" dur="500" fill="hold"/>
                                        <p:tgtEl>
                                          <p:spTgt spid="48"/>
                                        </p:tgtEl>
                                        <p:attrNameLst>
                                          <p:attrName>ppt_h</p:attrName>
                                        </p:attrNameLst>
                                      </p:cBhvr>
                                      <p:tavLst>
                                        <p:tav tm="0">
                                          <p:val>
                                            <p:fltVal val="0"/>
                                          </p:val>
                                        </p:tav>
                                        <p:tav tm="100000">
                                          <p:val>
                                            <p:strVal val="#ppt_h"/>
                                          </p:val>
                                        </p:tav>
                                      </p:tavLst>
                                    </p:anim>
                                    <p:animEffect transition="in" filter="fade">
                                      <p:cBhvr>
                                        <p:cTn id="198" dur="500"/>
                                        <p:tgtEl>
                                          <p:spTgt spid="48"/>
                                        </p:tgtEl>
                                      </p:cBhvr>
                                    </p:animEffect>
                                  </p:childTnLst>
                                </p:cTn>
                              </p:par>
                            </p:childTnLst>
                          </p:cTn>
                        </p:par>
                        <p:par>
                          <p:cTn id="199" fill="hold">
                            <p:stCondLst>
                              <p:cond delay="3000"/>
                            </p:stCondLst>
                            <p:childTnLst>
                              <p:par>
                                <p:cTn id="200" presetID="47" presetClass="entr" presetSubtype="0" fill="hold" grpId="0" nodeType="afterEffect">
                                  <p:stCondLst>
                                    <p:cond delay="0"/>
                                  </p:stCondLst>
                                  <p:childTnLst>
                                    <p:set>
                                      <p:cBhvr>
                                        <p:cTn id="201" dur="1" fill="hold">
                                          <p:stCondLst>
                                            <p:cond delay="0"/>
                                          </p:stCondLst>
                                        </p:cTn>
                                        <p:tgtEl>
                                          <p:spTgt spid="52"/>
                                        </p:tgtEl>
                                        <p:attrNameLst>
                                          <p:attrName>style.visibility</p:attrName>
                                        </p:attrNameLst>
                                      </p:cBhvr>
                                      <p:to>
                                        <p:strVal val="visible"/>
                                      </p:to>
                                    </p:set>
                                    <p:animEffect transition="in" filter="fade">
                                      <p:cBhvr>
                                        <p:cTn id="202" dur="1000"/>
                                        <p:tgtEl>
                                          <p:spTgt spid="52"/>
                                        </p:tgtEl>
                                      </p:cBhvr>
                                    </p:animEffect>
                                    <p:anim calcmode="lin" valueType="num">
                                      <p:cBhvr>
                                        <p:cTn id="203" dur="1000" fill="hold"/>
                                        <p:tgtEl>
                                          <p:spTgt spid="52"/>
                                        </p:tgtEl>
                                        <p:attrNameLst>
                                          <p:attrName>ppt_x</p:attrName>
                                        </p:attrNameLst>
                                      </p:cBhvr>
                                      <p:tavLst>
                                        <p:tav tm="0">
                                          <p:val>
                                            <p:strVal val="#ppt_x"/>
                                          </p:val>
                                        </p:tav>
                                        <p:tav tm="100000">
                                          <p:val>
                                            <p:strVal val="#ppt_x"/>
                                          </p:val>
                                        </p:tav>
                                      </p:tavLst>
                                    </p:anim>
                                    <p:anim calcmode="lin" valueType="num">
                                      <p:cBhvr>
                                        <p:cTn id="20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left)">
                                      <p:cBhvr>
                                        <p:cTn id="209" dur="500"/>
                                        <p:tgtEl>
                                          <p:spTgt spid="53"/>
                                        </p:tgtEl>
                                      </p:cBhvr>
                                    </p:animEffect>
                                  </p:childTnLst>
                                </p:cTn>
                              </p:par>
                            </p:childTnLst>
                          </p:cTn>
                        </p:par>
                        <p:par>
                          <p:cTn id="210" fill="hold">
                            <p:stCondLst>
                              <p:cond delay="500"/>
                            </p:stCondLst>
                            <p:childTnLst>
                              <p:par>
                                <p:cTn id="211" presetID="53" presetClass="entr" presetSubtype="16" fill="hold" grpId="0" nodeType="afterEffect">
                                  <p:stCondLst>
                                    <p:cond delay="0"/>
                                  </p:stCondLst>
                                  <p:childTnLst>
                                    <p:set>
                                      <p:cBhvr>
                                        <p:cTn id="212" dur="1" fill="hold">
                                          <p:stCondLst>
                                            <p:cond delay="0"/>
                                          </p:stCondLst>
                                        </p:cTn>
                                        <p:tgtEl>
                                          <p:spTgt spid="54"/>
                                        </p:tgtEl>
                                        <p:attrNameLst>
                                          <p:attrName>style.visibility</p:attrName>
                                        </p:attrNameLst>
                                      </p:cBhvr>
                                      <p:to>
                                        <p:strVal val="visible"/>
                                      </p:to>
                                    </p:set>
                                    <p:anim calcmode="lin" valueType="num">
                                      <p:cBhvr>
                                        <p:cTn id="213" dur="500" fill="hold"/>
                                        <p:tgtEl>
                                          <p:spTgt spid="54"/>
                                        </p:tgtEl>
                                        <p:attrNameLst>
                                          <p:attrName>ppt_w</p:attrName>
                                        </p:attrNameLst>
                                      </p:cBhvr>
                                      <p:tavLst>
                                        <p:tav tm="0">
                                          <p:val>
                                            <p:fltVal val="0"/>
                                          </p:val>
                                        </p:tav>
                                        <p:tav tm="100000">
                                          <p:val>
                                            <p:strVal val="#ppt_w"/>
                                          </p:val>
                                        </p:tav>
                                      </p:tavLst>
                                    </p:anim>
                                    <p:anim calcmode="lin" valueType="num">
                                      <p:cBhvr>
                                        <p:cTn id="214" dur="500" fill="hold"/>
                                        <p:tgtEl>
                                          <p:spTgt spid="54"/>
                                        </p:tgtEl>
                                        <p:attrNameLst>
                                          <p:attrName>ppt_h</p:attrName>
                                        </p:attrNameLst>
                                      </p:cBhvr>
                                      <p:tavLst>
                                        <p:tav tm="0">
                                          <p:val>
                                            <p:fltVal val="0"/>
                                          </p:val>
                                        </p:tav>
                                        <p:tav tm="100000">
                                          <p:val>
                                            <p:strVal val="#ppt_h"/>
                                          </p:val>
                                        </p:tav>
                                      </p:tavLst>
                                    </p:anim>
                                    <p:animEffect transition="in" filter="fade">
                                      <p:cBhvr>
                                        <p:cTn id="215" dur="500"/>
                                        <p:tgtEl>
                                          <p:spTgt spid="54"/>
                                        </p:tgtEl>
                                      </p:cBhvr>
                                    </p:animEffect>
                                  </p:childTnLst>
                                </p:cTn>
                              </p:par>
                            </p:childTnLst>
                          </p:cTn>
                        </p:par>
                        <p:par>
                          <p:cTn id="216" fill="hold">
                            <p:stCondLst>
                              <p:cond delay="1000"/>
                            </p:stCondLst>
                            <p:childTnLst>
                              <p:par>
                                <p:cTn id="217" presetID="53" presetClass="entr" presetSubtype="16" fill="hold" grpId="0" nodeType="afterEffect">
                                  <p:stCondLst>
                                    <p:cond delay="0"/>
                                  </p:stCondLst>
                                  <p:childTnLst>
                                    <p:set>
                                      <p:cBhvr>
                                        <p:cTn id="218" dur="1" fill="hold">
                                          <p:stCondLst>
                                            <p:cond delay="0"/>
                                          </p:stCondLst>
                                        </p:cTn>
                                        <p:tgtEl>
                                          <p:spTgt spid="58"/>
                                        </p:tgtEl>
                                        <p:attrNameLst>
                                          <p:attrName>style.visibility</p:attrName>
                                        </p:attrNameLst>
                                      </p:cBhvr>
                                      <p:to>
                                        <p:strVal val="visible"/>
                                      </p:to>
                                    </p:set>
                                    <p:anim calcmode="lin" valueType="num">
                                      <p:cBhvr>
                                        <p:cTn id="219" dur="500" fill="hold"/>
                                        <p:tgtEl>
                                          <p:spTgt spid="58"/>
                                        </p:tgtEl>
                                        <p:attrNameLst>
                                          <p:attrName>ppt_w</p:attrName>
                                        </p:attrNameLst>
                                      </p:cBhvr>
                                      <p:tavLst>
                                        <p:tav tm="0">
                                          <p:val>
                                            <p:fltVal val="0"/>
                                          </p:val>
                                        </p:tav>
                                        <p:tav tm="100000">
                                          <p:val>
                                            <p:strVal val="#ppt_w"/>
                                          </p:val>
                                        </p:tav>
                                      </p:tavLst>
                                    </p:anim>
                                    <p:anim calcmode="lin" valueType="num">
                                      <p:cBhvr>
                                        <p:cTn id="220" dur="500" fill="hold"/>
                                        <p:tgtEl>
                                          <p:spTgt spid="58"/>
                                        </p:tgtEl>
                                        <p:attrNameLst>
                                          <p:attrName>ppt_h</p:attrName>
                                        </p:attrNameLst>
                                      </p:cBhvr>
                                      <p:tavLst>
                                        <p:tav tm="0">
                                          <p:val>
                                            <p:fltVal val="0"/>
                                          </p:val>
                                        </p:tav>
                                        <p:tav tm="100000">
                                          <p:val>
                                            <p:strVal val="#ppt_h"/>
                                          </p:val>
                                        </p:tav>
                                      </p:tavLst>
                                    </p:anim>
                                    <p:animEffect transition="in" filter="fade">
                                      <p:cBhvr>
                                        <p:cTn id="221" dur="500"/>
                                        <p:tgtEl>
                                          <p:spTgt spid="58"/>
                                        </p:tgtEl>
                                      </p:cBhvr>
                                    </p:animEffect>
                                  </p:childTnLst>
                                </p:cTn>
                              </p:par>
                            </p:childTnLst>
                          </p:cTn>
                        </p:par>
                        <p:par>
                          <p:cTn id="222" fill="hold">
                            <p:stCondLst>
                              <p:cond delay="1500"/>
                            </p:stCondLst>
                            <p:childTnLst>
                              <p:par>
                                <p:cTn id="223" presetID="22" presetClass="entr" presetSubtype="1" fill="hold" nodeType="afterEffect">
                                  <p:stCondLst>
                                    <p:cond delay="0"/>
                                  </p:stCondLst>
                                  <p:childTnLst>
                                    <p:set>
                                      <p:cBhvr>
                                        <p:cTn id="224" dur="1" fill="hold">
                                          <p:stCondLst>
                                            <p:cond delay="0"/>
                                          </p:stCondLst>
                                        </p:cTn>
                                        <p:tgtEl>
                                          <p:spTgt spid="57"/>
                                        </p:tgtEl>
                                        <p:attrNameLst>
                                          <p:attrName>style.visibility</p:attrName>
                                        </p:attrNameLst>
                                      </p:cBhvr>
                                      <p:to>
                                        <p:strVal val="visible"/>
                                      </p:to>
                                    </p:set>
                                    <p:animEffect transition="in" filter="wipe(up)">
                                      <p:cBhvr>
                                        <p:cTn id="225" dur="500"/>
                                        <p:tgtEl>
                                          <p:spTgt spid="57"/>
                                        </p:tgtEl>
                                      </p:cBhvr>
                                    </p:animEffect>
                                  </p:childTnLst>
                                </p:cTn>
                              </p:par>
                            </p:childTnLst>
                          </p:cTn>
                        </p:par>
                        <p:par>
                          <p:cTn id="226" fill="hold">
                            <p:stCondLst>
                              <p:cond delay="2000"/>
                            </p:stCondLst>
                            <p:childTnLst>
                              <p:par>
                                <p:cTn id="227" presetID="53" presetClass="entr" presetSubtype="16" fill="hold" nodeType="afterEffect">
                                  <p:stCondLst>
                                    <p:cond delay="0"/>
                                  </p:stCondLst>
                                  <p:childTnLst>
                                    <p:set>
                                      <p:cBhvr>
                                        <p:cTn id="228" dur="1" fill="hold">
                                          <p:stCondLst>
                                            <p:cond delay="0"/>
                                          </p:stCondLst>
                                        </p:cTn>
                                        <p:tgtEl>
                                          <p:spTgt spid="76"/>
                                        </p:tgtEl>
                                        <p:attrNameLst>
                                          <p:attrName>style.visibility</p:attrName>
                                        </p:attrNameLst>
                                      </p:cBhvr>
                                      <p:to>
                                        <p:strVal val="visible"/>
                                      </p:to>
                                    </p:set>
                                    <p:anim calcmode="lin" valueType="num">
                                      <p:cBhvr>
                                        <p:cTn id="229" dur="500" fill="hold"/>
                                        <p:tgtEl>
                                          <p:spTgt spid="76"/>
                                        </p:tgtEl>
                                        <p:attrNameLst>
                                          <p:attrName>ppt_w</p:attrName>
                                        </p:attrNameLst>
                                      </p:cBhvr>
                                      <p:tavLst>
                                        <p:tav tm="0">
                                          <p:val>
                                            <p:fltVal val="0"/>
                                          </p:val>
                                        </p:tav>
                                        <p:tav tm="100000">
                                          <p:val>
                                            <p:strVal val="#ppt_w"/>
                                          </p:val>
                                        </p:tav>
                                      </p:tavLst>
                                    </p:anim>
                                    <p:anim calcmode="lin" valueType="num">
                                      <p:cBhvr>
                                        <p:cTn id="230" dur="500" fill="hold"/>
                                        <p:tgtEl>
                                          <p:spTgt spid="76"/>
                                        </p:tgtEl>
                                        <p:attrNameLst>
                                          <p:attrName>ppt_h</p:attrName>
                                        </p:attrNameLst>
                                      </p:cBhvr>
                                      <p:tavLst>
                                        <p:tav tm="0">
                                          <p:val>
                                            <p:fltVal val="0"/>
                                          </p:val>
                                        </p:tav>
                                        <p:tav tm="100000">
                                          <p:val>
                                            <p:strVal val="#ppt_h"/>
                                          </p:val>
                                        </p:tav>
                                      </p:tavLst>
                                    </p:anim>
                                    <p:animEffect transition="in" filter="fade">
                                      <p:cBhvr>
                                        <p:cTn id="231" dur="500"/>
                                        <p:tgtEl>
                                          <p:spTgt spid="76"/>
                                        </p:tgtEl>
                                      </p:cBhvr>
                                    </p:animEffect>
                                  </p:childTnLst>
                                </p:cTn>
                              </p:par>
                            </p:childTnLst>
                          </p:cTn>
                        </p:par>
                        <p:par>
                          <p:cTn id="232" fill="hold">
                            <p:stCondLst>
                              <p:cond delay="2500"/>
                            </p:stCondLst>
                            <p:childTnLst>
                              <p:par>
                                <p:cTn id="233" presetID="53" presetClass="entr" presetSubtype="16" fill="hold" grpId="0" nodeType="afterEffect">
                                  <p:stCondLst>
                                    <p:cond delay="0"/>
                                  </p:stCondLst>
                                  <p:childTnLst>
                                    <p:set>
                                      <p:cBhvr>
                                        <p:cTn id="234" dur="1" fill="hold">
                                          <p:stCondLst>
                                            <p:cond delay="0"/>
                                          </p:stCondLst>
                                        </p:cTn>
                                        <p:tgtEl>
                                          <p:spTgt spid="55"/>
                                        </p:tgtEl>
                                        <p:attrNameLst>
                                          <p:attrName>style.visibility</p:attrName>
                                        </p:attrNameLst>
                                      </p:cBhvr>
                                      <p:to>
                                        <p:strVal val="visible"/>
                                      </p:to>
                                    </p:set>
                                    <p:anim calcmode="lin" valueType="num">
                                      <p:cBhvr>
                                        <p:cTn id="235" dur="500" fill="hold"/>
                                        <p:tgtEl>
                                          <p:spTgt spid="55"/>
                                        </p:tgtEl>
                                        <p:attrNameLst>
                                          <p:attrName>ppt_w</p:attrName>
                                        </p:attrNameLst>
                                      </p:cBhvr>
                                      <p:tavLst>
                                        <p:tav tm="0">
                                          <p:val>
                                            <p:fltVal val="0"/>
                                          </p:val>
                                        </p:tav>
                                        <p:tav tm="100000">
                                          <p:val>
                                            <p:strVal val="#ppt_w"/>
                                          </p:val>
                                        </p:tav>
                                      </p:tavLst>
                                    </p:anim>
                                    <p:anim calcmode="lin" valueType="num">
                                      <p:cBhvr>
                                        <p:cTn id="236" dur="500" fill="hold"/>
                                        <p:tgtEl>
                                          <p:spTgt spid="55"/>
                                        </p:tgtEl>
                                        <p:attrNameLst>
                                          <p:attrName>ppt_h</p:attrName>
                                        </p:attrNameLst>
                                      </p:cBhvr>
                                      <p:tavLst>
                                        <p:tav tm="0">
                                          <p:val>
                                            <p:fltVal val="0"/>
                                          </p:val>
                                        </p:tav>
                                        <p:tav tm="100000">
                                          <p:val>
                                            <p:strVal val="#ppt_h"/>
                                          </p:val>
                                        </p:tav>
                                      </p:tavLst>
                                    </p:anim>
                                    <p:animEffect transition="in" filter="fade">
                                      <p:cBhvr>
                                        <p:cTn id="237" dur="500"/>
                                        <p:tgtEl>
                                          <p:spTgt spid="55"/>
                                        </p:tgtEl>
                                      </p:cBhvr>
                                    </p:animEffect>
                                  </p:childTnLst>
                                </p:cTn>
                              </p:par>
                            </p:childTnLst>
                          </p:cTn>
                        </p:par>
                        <p:par>
                          <p:cTn id="238" fill="hold">
                            <p:stCondLst>
                              <p:cond delay="3000"/>
                            </p:stCondLst>
                            <p:childTnLst>
                              <p:par>
                                <p:cTn id="239" presetID="42" presetClass="entr" presetSubtype="0"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Effect transition="in" filter="fade">
                                      <p:cBhvr>
                                        <p:cTn id="241" dur="1000"/>
                                        <p:tgtEl>
                                          <p:spTgt spid="59"/>
                                        </p:tgtEl>
                                      </p:cBhvr>
                                    </p:animEffect>
                                    <p:anim calcmode="lin" valueType="num">
                                      <p:cBhvr>
                                        <p:cTn id="242" dur="1000" fill="hold"/>
                                        <p:tgtEl>
                                          <p:spTgt spid="59"/>
                                        </p:tgtEl>
                                        <p:attrNameLst>
                                          <p:attrName>ppt_x</p:attrName>
                                        </p:attrNameLst>
                                      </p:cBhvr>
                                      <p:tavLst>
                                        <p:tav tm="0">
                                          <p:val>
                                            <p:strVal val="#ppt_x"/>
                                          </p:val>
                                        </p:tav>
                                        <p:tav tm="100000">
                                          <p:val>
                                            <p:strVal val="#ppt_x"/>
                                          </p:val>
                                        </p:tav>
                                      </p:tavLst>
                                    </p:anim>
                                    <p:anim calcmode="lin" valueType="num">
                                      <p:cBhvr>
                                        <p:cTn id="24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nodeType="clickEffect">
                                  <p:stCondLst>
                                    <p:cond delay="0"/>
                                  </p:stCondLst>
                                  <p:childTnLst>
                                    <p:set>
                                      <p:cBhvr>
                                        <p:cTn id="247" dur="1" fill="hold">
                                          <p:stCondLst>
                                            <p:cond delay="0"/>
                                          </p:stCondLst>
                                        </p:cTn>
                                        <p:tgtEl>
                                          <p:spTgt spid="63"/>
                                        </p:tgtEl>
                                        <p:attrNameLst>
                                          <p:attrName>style.visibility</p:attrName>
                                        </p:attrNameLst>
                                      </p:cBhvr>
                                      <p:to>
                                        <p:strVal val="visible"/>
                                      </p:to>
                                    </p:set>
                                    <p:animEffect transition="in" filter="wipe(left)">
                                      <p:cBhvr>
                                        <p:cTn id="24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12" grpId="0" animBg="1"/>
      <p:bldP spid="16" grpId="0" animBg="1"/>
      <p:bldP spid="17" grpId="0"/>
      <p:bldP spid="25" grpId="0" animBg="1"/>
      <p:bldP spid="26" grpId="0"/>
      <p:bldP spid="27" grpId="0" animBg="1"/>
      <p:bldP spid="30" grpId="0" animBg="1"/>
      <p:bldP spid="31" grpId="0"/>
      <p:bldP spid="32" grpId="0" animBg="1"/>
      <p:bldP spid="33" grpId="0"/>
      <p:bldP spid="34" grpId="0" animBg="1"/>
      <p:bldP spid="37" grpId="0" animBg="1"/>
      <p:bldP spid="38" grpId="0"/>
      <p:bldP spid="39" grpId="0" animBg="1"/>
      <p:bldP spid="40" grpId="0"/>
      <p:bldP spid="41" grpId="0" animBg="1"/>
      <p:bldP spid="44" grpId="0" animBg="1"/>
      <p:bldP spid="45" grpId="0"/>
      <p:bldP spid="46" grpId="0" animBg="1"/>
      <p:bldP spid="47" grpId="0"/>
      <p:bldP spid="48" grpId="0" animBg="1"/>
      <p:bldP spid="51" grpId="0" animBg="1"/>
      <p:bldP spid="52" grpId="0"/>
      <p:bldP spid="53" grpId="0" animBg="1"/>
      <p:bldP spid="54" grpId="0"/>
      <p:bldP spid="55" grpId="0" animBg="1"/>
      <p:bldP spid="58" grpId="0" animBg="1"/>
      <p:bldP spid="59" grpId="0"/>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8">
            <a:extLst>
              <a:ext uri="{FF2B5EF4-FFF2-40B4-BE49-F238E27FC236}">
                <a16:creationId xmlns:a16="http://schemas.microsoft.com/office/drawing/2014/main" id="{EC8C61BA-8EBD-4D14-AA61-4556AF5A654B}"/>
              </a:ext>
            </a:extLst>
          </p:cNvPr>
          <p:cNvSpPr txBox="1"/>
          <p:nvPr/>
        </p:nvSpPr>
        <p:spPr>
          <a:xfrm>
            <a:off x="129446" y="2613378"/>
            <a:ext cx="5486018" cy="163121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i="1" kern="1200" dirty="0">
                <a:solidFill>
                  <a:schemeClr val="tx1"/>
                </a:solidFill>
                <a:latin typeface="+mj-lt"/>
                <a:ea typeface="Times New Roman" panose="02020603050405020304" pitchFamily="18" charset="0"/>
                <a:cs typeface="Times New Roman" panose="02020603050405020304" pitchFamily="18" charset="0"/>
              </a:rPr>
              <a:t>=&gt; Đây là thời kỳ Hồ Chí Minh có sự chuyển biến vượt bậc về tư tưởng, từ CN yêu nước -&gt; CN Mác - Lênin, từ giác ngộ dân tộc -&gt; giác ngộ giai cấp, từ người yêu nước trở thành người cộng sản</a:t>
            </a:r>
            <a:endParaRPr lang="en-US" sz="2000" kern="1200" dirty="0">
              <a:solidFill>
                <a:schemeClr val="tx1"/>
              </a:solidFill>
              <a:latin typeface="+mj-lt"/>
              <a:ea typeface="Calibri" panose="020F0502020204030204" pitchFamily="34" charset="0"/>
              <a:cs typeface="Times New Roman" panose="02020603050405020304" pitchFamily="18" charset="0"/>
            </a:endParaRPr>
          </a:p>
        </p:txBody>
      </p:sp>
      <p:sp>
        <p:nvSpPr>
          <p:cNvPr id="4" name="TextBox 52">
            <a:extLst>
              <a:ext uri="{FF2B5EF4-FFF2-40B4-BE49-F238E27FC236}">
                <a16:creationId xmlns:a16="http://schemas.microsoft.com/office/drawing/2014/main" id="{9AF921F7-ED60-4463-8A53-2DC886B20D26}"/>
              </a:ext>
            </a:extLst>
          </p:cNvPr>
          <p:cNvSpPr txBox="1"/>
          <p:nvPr/>
        </p:nvSpPr>
        <p:spPr>
          <a:xfrm>
            <a:off x="129446" y="997933"/>
            <a:ext cx="6073813" cy="163121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j-lt"/>
                <a:ea typeface="Calibri" panose="020F0502020204030204" pitchFamily="34" charset="0"/>
                <a:cs typeface="Times New Roman" panose="02020603050405020304" pitchFamily="18" charset="0"/>
              </a:rPr>
              <a:t>- Năm 1920: </a:t>
            </a:r>
            <a:r>
              <a:rPr lang="en-US" sz="2000" dirty="0">
                <a:solidFill>
                  <a:schemeClr val="tx1"/>
                </a:solidFill>
                <a:latin typeface="+mj-lt"/>
                <a:ea typeface="Times New Roman" panose="02020603050405020304" pitchFamily="18" charset="0"/>
                <a:cs typeface="Times New Roman" panose="02020603050405020304" pitchFamily="18" charset="0"/>
              </a:rPr>
              <a:t>Người đọc “</a:t>
            </a:r>
            <a:r>
              <a:rPr lang="en-US" sz="2000" i="1" dirty="0">
                <a:solidFill>
                  <a:schemeClr val="tx1"/>
                </a:solidFill>
                <a:latin typeface="+mj-lt"/>
                <a:ea typeface="Times New Roman" panose="02020603050405020304" pitchFamily="18" charset="0"/>
                <a:cs typeface="Times New Roman" panose="02020603050405020304" pitchFamily="18" charset="0"/>
              </a:rPr>
              <a:t>Sơ thảo lần thứ nhất những luận cương về vấn đề dân tộc và vấn đề thuộc địa” =&gt; Người tìm thấy con đường cứu nước đúng đắn.</a:t>
            </a:r>
            <a:endParaRPr lang="en-US" sz="2000" i="1" dirty="0">
              <a:solidFill>
                <a:schemeClr val="tx1"/>
              </a:solidFill>
              <a:latin typeface="+mj-lt"/>
              <a:ea typeface="Calibri" panose="020F0502020204030204" pitchFamily="34" charset="0"/>
              <a:cs typeface="Times New Roman" panose="02020603050405020304" pitchFamily="18" charset="0"/>
            </a:endParaRPr>
          </a:p>
          <a:p>
            <a:pPr algn="just" defTabSz="685800">
              <a:buClrTx/>
            </a:pPr>
            <a:endParaRPr lang="en-US" sz="2000" kern="1200" dirty="0">
              <a:solidFill>
                <a:schemeClr val="tx1"/>
              </a:solidFill>
              <a:latin typeface="+mj-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1C64C0F-DCF0-4D66-A091-7B8D5013E592}"/>
              </a:ext>
            </a:extLst>
          </p:cNvPr>
          <p:cNvSpPr txBox="1"/>
          <p:nvPr/>
        </p:nvSpPr>
        <p:spPr>
          <a:xfrm>
            <a:off x="2818454" y="145918"/>
            <a:ext cx="4812696" cy="523220"/>
          </a:xfrm>
          <a:prstGeom prst="rect">
            <a:avLst/>
          </a:prstGeom>
          <a:noFill/>
        </p:spPr>
        <p:txBody>
          <a:bodyPr wrap="square" rtlCol="0">
            <a:spAutoFit/>
          </a:bodyPr>
          <a:lstStyle/>
          <a:p>
            <a:pPr algn="ctr"/>
            <a:r>
              <a:rPr lang="en-US" sz="2800" b="1" i="1" dirty="0">
                <a:solidFill>
                  <a:schemeClr val="bg1"/>
                </a:solidFill>
                <a:latin typeface="+mj-lt"/>
                <a:cs typeface="Times New Roman" pitchFamily="18" charset="0"/>
              </a:rPr>
              <a:t>Từ 1920 – 1923: Tại Pháp</a:t>
            </a:r>
            <a:endParaRPr lang="vi-VN" sz="2800" b="1" i="1" dirty="0">
              <a:solidFill>
                <a:schemeClr val="bg1"/>
              </a:solidFill>
              <a:latin typeface="+mj-lt"/>
              <a:cs typeface="Times New Roman" pitchFamily="18" charset="0"/>
            </a:endParaRPr>
          </a:p>
        </p:txBody>
      </p:sp>
      <p:pic>
        <p:nvPicPr>
          <p:cNvPr id="11" name="Picture 12" descr="tranh da kich cua NAQ">
            <a:extLst>
              <a:ext uri="{FF2B5EF4-FFF2-40B4-BE49-F238E27FC236}">
                <a16:creationId xmlns:a16="http://schemas.microsoft.com/office/drawing/2014/main" id="{7A6C50E8-F317-D584-C0AC-C4B898227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172" y="2763520"/>
            <a:ext cx="2562917" cy="2379980"/>
          </a:xfrm>
          <a:prstGeom prst="rect">
            <a:avLst/>
          </a:prstGeom>
          <a:noFill/>
          <a:ln>
            <a:noFill/>
          </a:ln>
          <a:effectLst>
            <a:outerShdw dist="107763" dir="81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TRO LO VAREN HAY LA PHANBOICHAU">
            <a:extLst>
              <a:ext uri="{FF2B5EF4-FFF2-40B4-BE49-F238E27FC236}">
                <a16:creationId xmlns:a16="http://schemas.microsoft.com/office/drawing/2014/main" id="{62F21152-0595-6DD3-191B-88506E6A2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507" y="2321372"/>
            <a:ext cx="2651971"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descr="BAI BAO NHAN DAO">
            <a:extLst>
              <a:ext uri="{FF2B5EF4-FFF2-40B4-BE49-F238E27FC236}">
                <a16:creationId xmlns:a16="http://schemas.microsoft.com/office/drawing/2014/main" id="{8453D5AE-DFC0-7350-7195-8BB5D681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400" y="2570480"/>
            <a:ext cx="2635600" cy="2382838"/>
          </a:xfrm>
          <a:prstGeom prst="rect">
            <a:avLst/>
          </a:prstGeom>
          <a:noFill/>
          <a:ln>
            <a:noFill/>
          </a:ln>
          <a:effectLst>
            <a:outerShdw dist="107763" dir="81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descr="18">
            <a:extLst>
              <a:ext uri="{FF2B5EF4-FFF2-40B4-BE49-F238E27FC236}">
                <a16:creationId xmlns:a16="http://schemas.microsoft.com/office/drawing/2014/main" id="{86D488CD-DD3C-13C9-D783-B1098D999A09}"/>
              </a:ext>
            </a:extLst>
          </p:cNvPr>
          <p:cNvPicPr>
            <a:picLocks noChangeAspect="1" noChangeArrowheads="1"/>
          </p:cNvPicPr>
          <p:nvPr/>
        </p:nvPicPr>
        <p:blipFill>
          <a:blip r:embed="rId5"/>
          <a:srcRect l="961" t="1904" r="3419" b="11533"/>
          <a:stretch>
            <a:fillRect/>
          </a:stretch>
        </p:blipFill>
        <p:spPr bwMode="auto">
          <a:xfrm rot="704061">
            <a:off x="7744138" y="2238472"/>
            <a:ext cx="922405" cy="2255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606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8">
            <a:extLst>
              <a:ext uri="{FF2B5EF4-FFF2-40B4-BE49-F238E27FC236}">
                <a16:creationId xmlns:a16="http://schemas.microsoft.com/office/drawing/2014/main" id="{EC8C61BA-8EBD-4D14-AA61-4556AF5A654B}"/>
              </a:ext>
            </a:extLst>
          </p:cNvPr>
          <p:cNvSpPr txBox="1"/>
          <p:nvPr/>
        </p:nvSpPr>
        <p:spPr>
          <a:xfrm>
            <a:off x="62012" y="2060408"/>
            <a:ext cx="5966085" cy="40011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j-lt"/>
                <a:ea typeface="Calibri" panose="020F0502020204030204" pitchFamily="34" charset="0"/>
                <a:cs typeface="Times New Roman" panose="02020603050405020304" pitchFamily="18" charset="0"/>
              </a:rPr>
              <a:t>- Tham </a:t>
            </a:r>
            <a:r>
              <a:rPr lang="en-US" sz="2000" kern="1200" dirty="0">
                <a:solidFill>
                  <a:schemeClr val="tx1"/>
                </a:solidFill>
                <a:latin typeface="+mj-lt"/>
                <a:ea typeface="Calibri" panose="020F0502020204030204" pitchFamily="34" charset="0"/>
                <a:cs typeface="Times New Roman" panose="02020603050405020304" pitchFamily="18" charset="0"/>
              </a:rPr>
              <a:t>gia thành lập Hội liên hiệp thuộc địa(1921)</a:t>
            </a:r>
          </a:p>
        </p:txBody>
      </p:sp>
      <p:sp>
        <p:nvSpPr>
          <p:cNvPr id="3" name="TextBox 32">
            <a:extLst>
              <a:ext uri="{FF2B5EF4-FFF2-40B4-BE49-F238E27FC236}">
                <a16:creationId xmlns:a16="http://schemas.microsoft.com/office/drawing/2014/main" id="{AE5D2BB5-497C-4518-A8E3-CB1EAD1E74C0}"/>
              </a:ext>
            </a:extLst>
          </p:cNvPr>
          <p:cNvSpPr txBox="1"/>
          <p:nvPr/>
        </p:nvSpPr>
        <p:spPr>
          <a:xfrm>
            <a:off x="73391" y="2577303"/>
            <a:ext cx="6006358" cy="40011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j-lt"/>
                <a:ea typeface="+mn-ea"/>
                <a:cs typeface="Times New Roman" panose="02020603050405020304" pitchFamily="18" charset="0"/>
              </a:rPr>
              <a:t>- </a:t>
            </a:r>
            <a:r>
              <a:rPr lang="vi-VN" sz="2000" kern="1200" dirty="0" smtClean="0">
                <a:solidFill>
                  <a:schemeClr val="tx1"/>
                </a:solidFill>
                <a:latin typeface="+mn-lt"/>
                <a:ea typeface="+mn-ea"/>
                <a:cs typeface="Times New Roman" panose="02020603050405020304" pitchFamily="18" charset="0"/>
              </a:rPr>
              <a:t>Xuất </a:t>
            </a:r>
            <a:r>
              <a:rPr lang="vi-VN" sz="2000" kern="1200" dirty="0">
                <a:solidFill>
                  <a:schemeClr val="tx1"/>
                </a:solidFill>
                <a:latin typeface="+mn-lt"/>
                <a:ea typeface="+mn-ea"/>
                <a:cs typeface="Times New Roman" panose="02020603050405020304" pitchFamily="18" charset="0"/>
              </a:rPr>
              <a:t>bản báo Le Paria</a:t>
            </a:r>
            <a:r>
              <a:rPr lang="en-US" sz="2000" kern="1200" dirty="0">
                <a:solidFill>
                  <a:schemeClr val="tx1"/>
                </a:solidFill>
                <a:latin typeface="+mn-lt"/>
                <a:ea typeface="+mn-ea"/>
                <a:cs typeface="Times New Roman" panose="02020603050405020304" pitchFamily="18" charset="0"/>
              </a:rPr>
              <a:t> </a:t>
            </a:r>
            <a:r>
              <a:rPr lang="vi-VN" sz="2000" kern="1200" dirty="0">
                <a:solidFill>
                  <a:schemeClr val="tx1"/>
                </a:solidFill>
                <a:latin typeface="+mn-lt"/>
                <a:ea typeface="+mn-ea"/>
                <a:cs typeface="Times New Roman" panose="02020603050405020304" pitchFamily="18" charset="0"/>
              </a:rPr>
              <a:t>(Người cùng khổ)</a:t>
            </a:r>
          </a:p>
        </p:txBody>
      </p:sp>
      <p:sp>
        <p:nvSpPr>
          <p:cNvPr id="4" name="TextBox 52">
            <a:extLst>
              <a:ext uri="{FF2B5EF4-FFF2-40B4-BE49-F238E27FC236}">
                <a16:creationId xmlns:a16="http://schemas.microsoft.com/office/drawing/2014/main" id="{9AF921F7-ED60-4463-8A53-2DC886B20D26}"/>
              </a:ext>
            </a:extLst>
          </p:cNvPr>
          <p:cNvSpPr txBox="1"/>
          <p:nvPr/>
        </p:nvSpPr>
        <p:spPr>
          <a:xfrm>
            <a:off x="73391" y="941865"/>
            <a:ext cx="6073813" cy="1015663"/>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j-lt"/>
                <a:ea typeface="Calibri" panose="020F0502020204030204" pitchFamily="34" charset="0"/>
                <a:cs typeface="Times New Roman" panose="02020603050405020304" pitchFamily="18" charset="0"/>
              </a:rPr>
              <a:t>- Tham </a:t>
            </a:r>
            <a:r>
              <a:rPr lang="en-US" sz="2000" kern="1200" dirty="0">
                <a:solidFill>
                  <a:schemeClr val="tx1"/>
                </a:solidFill>
                <a:latin typeface="+mj-lt"/>
                <a:ea typeface="Calibri" panose="020F0502020204030204" pitchFamily="34" charset="0"/>
                <a:cs typeface="Times New Roman" panose="02020603050405020304" pitchFamily="18" charset="0"/>
              </a:rPr>
              <a:t>dự Đại hội lần thứ nhất (25-30/12/1921) và lần thứ 2 (21-24/10/1922) của Đảng Cộng Sản Pháp</a:t>
            </a:r>
          </a:p>
        </p:txBody>
      </p:sp>
      <p:sp>
        <p:nvSpPr>
          <p:cNvPr id="8" name="TextBox 7">
            <a:extLst>
              <a:ext uri="{FF2B5EF4-FFF2-40B4-BE49-F238E27FC236}">
                <a16:creationId xmlns:a16="http://schemas.microsoft.com/office/drawing/2014/main" id="{A1C64C0F-DCF0-4D66-A091-7B8D5013E592}"/>
              </a:ext>
            </a:extLst>
          </p:cNvPr>
          <p:cNvSpPr txBox="1"/>
          <p:nvPr/>
        </p:nvSpPr>
        <p:spPr>
          <a:xfrm>
            <a:off x="2810673" y="152982"/>
            <a:ext cx="4812696" cy="523220"/>
          </a:xfrm>
          <a:prstGeom prst="rect">
            <a:avLst/>
          </a:prstGeom>
          <a:noFill/>
        </p:spPr>
        <p:txBody>
          <a:bodyPr wrap="square" rtlCol="0">
            <a:spAutoFit/>
          </a:bodyPr>
          <a:lstStyle/>
          <a:p>
            <a:pPr algn="ctr"/>
            <a:r>
              <a:rPr lang="en-US" sz="2800" b="1" i="1" dirty="0">
                <a:solidFill>
                  <a:schemeClr val="bg1"/>
                </a:solidFill>
                <a:latin typeface="+mj-lt"/>
                <a:cs typeface="Times New Roman" pitchFamily="18" charset="0"/>
              </a:rPr>
              <a:t>Từ 1920 – 1923: Tại Pháp</a:t>
            </a:r>
            <a:endParaRPr lang="vi-VN" sz="2800" b="1" i="1" dirty="0">
              <a:solidFill>
                <a:schemeClr val="bg1"/>
              </a:solidFill>
              <a:latin typeface="+mj-lt"/>
              <a:cs typeface="Times New Roman" pitchFamily="18" charset="0"/>
            </a:endParaRPr>
          </a:p>
        </p:txBody>
      </p:sp>
      <p:sp>
        <p:nvSpPr>
          <p:cNvPr id="10" name="TextBox 9">
            <a:extLst>
              <a:ext uri="{FF2B5EF4-FFF2-40B4-BE49-F238E27FC236}">
                <a16:creationId xmlns:a16="http://schemas.microsoft.com/office/drawing/2014/main" id="{A9C38B14-2DE6-47ED-9D9E-21DB0D2A27DD}"/>
              </a:ext>
            </a:extLst>
          </p:cNvPr>
          <p:cNvSpPr txBox="1"/>
          <p:nvPr/>
        </p:nvSpPr>
        <p:spPr>
          <a:xfrm>
            <a:off x="74730" y="3129946"/>
            <a:ext cx="5949470" cy="400110"/>
          </a:xfrm>
          <a:prstGeom prst="rect">
            <a:avLst/>
          </a:prstGeom>
          <a:noFill/>
        </p:spPr>
        <p:txBody>
          <a:bodyPr wrap="square">
            <a:spAutoFit/>
          </a:bodyPr>
          <a:lstStyle/>
          <a:p>
            <a:pPr algn="just" defTabSz="685800">
              <a:buClrTx/>
            </a:pPr>
            <a:r>
              <a:rPr lang="en-US" sz="2000" kern="1200" dirty="0" smtClean="0">
                <a:solidFill>
                  <a:schemeClr val="tx1"/>
                </a:solidFill>
                <a:latin typeface="+mj-lt"/>
                <a:ea typeface="Calibri" panose="020F0502020204030204" pitchFamily="34" charset="0"/>
                <a:cs typeface="Times New Roman" panose="02020603050405020304" pitchFamily="18" charset="0"/>
              </a:rPr>
              <a:t>- Viết </a:t>
            </a:r>
            <a:r>
              <a:rPr lang="en-US" sz="2000" kern="1200" dirty="0">
                <a:solidFill>
                  <a:schemeClr val="tx1"/>
                </a:solidFill>
                <a:latin typeface="+mj-lt"/>
                <a:ea typeface="Calibri" panose="020F0502020204030204" pitchFamily="34" charset="0"/>
                <a:cs typeface="Times New Roman" panose="02020603050405020304" pitchFamily="18" charset="0"/>
              </a:rPr>
              <a:t>tác phẩm Bản án chế độ thực dân Pháp</a:t>
            </a:r>
          </a:p>
        </p:txBody>
      </p:sp>
      <p:pic>
        <p:nvPicPr>
          <p:cNvPr id="11" name="Picture 12" descr="tranh da kich cua NAQ">
            <a:extLst>
              <a:ext uri="{FF2B5EF4-FFF2-40B4-BE49-F238E27FC236}">
                <a16:creationId xmlns:a16="http://schemas.microsoft.com/office/drawing/2014/main" id="{7A6C50E8-F317-D584-C0AC-C4B898227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719" y="2524849"/>
            <a:ext cx="2693084" cy="2334986"/>
          </a:xfrm>
          <a:prstGeom prst="rect">
            <a:avLst/>
          </a:prstGeom>
          <a:noFill/>
          <a:ln>
            <a:noFill/>
          </a:ln>
          <a:effectLst>
            <a:outerShdw dist="107763" dir="81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TRO LO VAREN HAY LA PHANBOICHAU">
            <a:extLst>
              <a:ext uri="{FF2B5EF4-FFF2-40B4-BE49-F238E27FC236}">
                <a16:creationId xmlns:a16="http://schemas.microsoft.com/office/drawing/2014/main" id="{62F21152-0595-6DD3-191B-88506E6A2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456" y="2285562"/>
            <a:ext cx="2607357" cy="226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descr="BAI BAO NHAN DAO">
            <a:extLst>
              <a:ext uri="{FF2B5EF4-FFF2-40B4-BE49-F238E27FC236}">
                <a16:creationId xmlns:a16="http://schemas.microsoft.com/office/drawing/2014/main" id="{8453D5AE-DFC0-7350-7195-8BB5D681F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1176" y="2570480"/>
            <a:ext cx="2822824" cy="2382838"/>
          </a:xfrm>
          <a:prstGeom prst="rect">
            <a:avLst/>
          </a:prstGeom>
          <a:noFill/>
          <a:ln>
            <a:noFill/>
          </a:ln>
          <a:effectLst>
            <a:outerShdw dist="107763" dir="81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descr="18">
            <a:extLst>
              <a:ext uri="{FF2B5EF4-FFF2-40B4-BE49-F238E27FC236}">
                <a16:creationId xmlns:a16="http://schemas.microsoft.com/office/drawing/2014/main" id="{86D488CD-DD3C-13C9-D783-B1098D999A09}"/>
              </a:ext>
            </a:extLst>
          </p:cNvPr>
          <p:cNvPicPr>
            <a:picLocks noChangeAspect="1" noChangeArrowheads="1"/>
          </p:cNvPicPr>
          <p:nvPr/>
        </p:nvPicPr>
        <p:blipFill>
          <a:blip r:embed="rId5"/>
          <a:srcRect l="961" t="1904" r="3419" b="11533"/>
          <a:stretch>
            <a:fillRect/>
          </a:stretch>
        </p:blipFill>
        <p:spPr bwMode="auto">
          <a:xfrm rot="704061">
            <a:off x="7679298" y="2231809"/>
            <a:ext cx="987930" cy="2255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221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anim calcmode="lin" valueType="num">
                                      <p:cBhvr>
                                        <p:cTn id="21" dur="500" fill="hold"/>
                                        <p:tgtEl>
                                          <p:spTgt spid="3"/>
                                        </p:tgtEl>
                                        <p:attrNameLst>
                                          <p:attrName>ppt_x</p:attrName>
                                        </p:attrNameLst>
                                      </p:cBhvr>
                                      <p:tavLst>
                                        <p:tav tm="0">
                                          <p:val>
                                            <p:strVal val="#ppt_x"/>
                                          </p:val>
                                        </p:tav>
                                        <p:tav tm="100000">
                                          <p:val>
                                            <p:strVal val="#ppt_x"/>
                                          </p:val>
                                        </p:tav>
                                      </p:tavLst>
                                    </p:anim>
                                    <p:anim calcmode="lin" valueType="num">
                                      <p:cBhvr>
                                        <p:cTn id="22" dur="5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strVal val="#ppt_x"/>
                                          </p:val>
                                        </p:tav>
                                        <p:tav tm="100000">
                                          <p:val>
                                            <p:strVal val="#ppt_x"/>
                                          </p:val>
                                        </p:tav>
                                      </p:tavLst>
                                    </p:anim>
                                    <p:anim calcmode="lin" valueType="num">
                                      <p:cBhvr>
                                        <p:cTn id="3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2">
            <a:extLst>
              <a:ext uri="{FF2B5EF4-FFF2-40B4-BE49-F238E27FC236}">
                <a16:creationId xmlns:a16="http://schemas.microsoft.com/office/drawing/2014/main" id="{9AF921F7-ED60-4463-8A53-2DC886B20D26}"/>
              </a:ext>
            </a:extLst>
          </p:cNvPr>
          <p:cNvSpPr txBox="1"/>
          <p:nvPr/>
        </p:nvSpPr>
        <p:spPr>
          <a:xfrm>
            <a:off x="241110" y="1351981"/>
            <a:ext cx="4426424" cy="163121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smtClean="0">
                <a:solidFill>
                  <a:schemeClr val="tx1"/>
                </a:solidFill>
                <a:latin typeface="+mn-lt"/>
                <a:ea typeface="Calibri" panose="020F0502020204030204" pitchFamily="34" charset="0"/>
                <a:cs typeface="Times New Roman" panose="02020603050405020304" pitchFamily="18" charset="0"/>
              </a:rPr>
              <a:t>Từ </a:t>
            </a:r>
            <a:r>
              <a:rPr lang="vi-VN" sz="2000" kern="1200" dirty="0">
                <a:solidFill>
                  <a:schemeClr val="tx1"/>
                </a:solidFill>
                <a:latin typeface="+mn-lt"/>
                <a:ea typeface="Calibri" panose="020F0502020204030204" pitchFamily="34" charset="0"/>
                <a:cs typeface="Times New Roman" panose="02020603050405020304" pitchFamily="18" charset="0"/>
              </a:rPr>
              <a:t>giữa năm 1923 đến cuối năm 1924, </a:t>
            </a:r>
            <a:r>
              <a:rPr lang="en-US" sz="2000" kern="1200" dirty="0">
                <a:solidFill>
                  <a:schemeClr val="tx1"/>
                </a:solidFill>
                <a:latin typeface="+mn-lt"/>
                <a:ea typeface="Calibri" panose="020F0502020204030204" pitchFamily="34" charset="0"/>
                <a:cs typeface="Times New Roman" panose="02020603050405020304" pitchFamily="18" charset="0"/>
              </a:rPr>
              <a:t>N</a:t>
            </a:r>
            <a:r>
              <a:rPr lang="vi-VN" sz="2000" kern="1200" dirty="0">
                <a:solidFill>
                  <a:schemeClr val="tx1"/>
                </a:solidFill>
                <a:latin typeface="+mn-lt"/>
                <a:ea typeface="Calibri" panose="020F0502020204030204" pitchFamily="34" charset="0"/>
                <a:cs typeface="Times New Roman" panose="02020603050405020304" pitchFamily="18" charset="0"/>
              </a:rPr>
              <a:t>gười hoạt động tại Liên Xô. Dự các Hội nghị quốc tế, Đại hội V Quốc tế Cộng sản, đọc tham luận, viết nhiều bái báo, …</a:t>
            </a:r>
          </a:p>
        </p:txBody>
      </p:sp>
      <p:sp>
        <p:nvSpPr>
          <p:cNvPr id="8" name="TextBox 7">
            <a:extLst>
              <a:ext uri="{FF2B5EF4-FFF2-40B4-BE49-F238E27FC236}">
                <a16:creationId xmlns:a16="http://schemas.microsoft.com/office/drawing/2014/main" id="{A1C64C0F-DCF0-4D66-A091-7B8D5013E592}"/>
              </a:ext>
            </a:extLst>
          </p:cNvPr>
          <p:cNvSpPr txBox="1"/>
          <p:nvPr/>
        </p:nvSpPr>
        <p:spPr>
          <a:xfrm>
            <a:off x="2549415" y="220902"/>
            <a:ext cx="5358811" cy="523220"/>
          </a:xfrm>
          <a:prstGeom prst="rect">
            <a:avLst/>
          </a:prstGeom>
          <a:noFill/>
        </p:spPr>
        <p:txBody>
          <a:bodyPr wrap="square" rtlCol="0">
            <a:spAutoFit/>
          </a:bodyPr>
          <a:lstStyle/>
          <a:p>
            <a:pPr algn="ctr"/>
            <a:r>
              <a:rPr lang="en-US" sz="2800" b="1" i="1" dirty="0">
                <a:solidFill>
                  <a:schemeClr val="bg1"/>
                </a:solidFill>
                <a:latin typeface="+mn-lt"/>
                <a:cs typeface="Times New Roman" pitchFamily="18" charset="0"/>
              </a:rPr>
              <a:t>Từ 1923 – 1924: Tại Liên Xô</a:t>
            </a:r>
            <a:endParaRPr lang="vi-VN" sz="2800" b="1" i="1" dirty="0">
              <a:solidFill>
                <a:schemeClr val="bg1"/>
              </a:solidFill>
              <a:latin typeface="+mn-lt"/>
              <a:cs typeface="Times New Roman" pitchFamily="18" charset="0"/>
            </a:endParaRPr>
          </a:p>
        </p:txBody>
      </p:sp>
      <p:pic>
        <p:nvPicPr>
          <p:cNvPr id="13" name="Picture 8" descr="19">
            <a:extLst>
              <a:ext uri="{FF2B5EF4-FFF2-40B4-BE49-F238E27FC236}">
                <a16:creationId xmlns:a16="http://schemas.microsoft.com/office/drawing/2014/main" id="{263B59C5-AC3F-FAD8-C014-E6C9A1A44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33" t="29111" r="6667" b="8075"/>
          <a:stretch>
            <a:fillRect/>
          </a:stretch>
        </p:blipFill>
        <p:spPr>
          <a:xfrm>
            <a:off x="4858398" y="1272686"/>
            <a:ext cx="4208653" cy="259812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C4425BEF-BF32-51E9-605C-F2C488BB170B}"/>
              </a:ext>
            </a:extLst>
          </p:cNvPr>
          <p:cNvSpPr txBox="1"/>
          <p:nvPr/>
        </p:nvSpPr>
        <p:spPr>
          <a:xfrm>
            <a:off x="4453128" y="4064106"/>
            <a:ext cx="4690872" cy="523220"/>
          </a:xfrm>
          <a:prstGeom prst="rect">
            <a:avLst/>
          </a:prstGeom>
          <a:noFill/>
        </p:spPr>
        <p:txBody>
          <a:bodyPr wrap="square">
            <a:spAutoFit/>
          </a:bodyPr>
          <a:lstStyle/>
          <a:p>
            <a:pPr algn="ctr"/>
            <a:r>
              <a:rPr lang="vi-VN" i="1" dirty="0">
                <a:solidFill>
                  <a:schemeClr val="bg1">
                    <a:lumMod val="10000"/>
                  </a:schemeClr>
                </a:solidFill>
                <a:latin typeface="+mn-lt"/>
                <a:cs typeface="Times New Roman" panose="02020603050405020304" pitchFamily="18" charset="0"/>
                <a:sym typeface="+mn-ea"/>
              </a:rPr>
              <a:t>Nguyễn Ái Quốc với một số Đại Biểu tham dự QT Cộng Sản </a:t>
            </a:r>
            <a:r>
              <a:rPr lang="vi-VN" i="1" dirty="0" smtClean="0">
                <a:solidFill>
                  <a:schemeClr val="bg1">
                    <a:lumMod val="10000"/>
                  </a:schemeClr>
                </a:solidFill>
                <a:latin typeface="+mn-lt"/>
                <a:cs typeface="Times New Roman" panose="02020603050405020304" pitchFamily="18" charset="0"/>
                <a:sym typeface="+mn-ea"/>
              </a:rPr>
              <a:t>V</a:t>
            </a:r>
            <a:r>
              <a:rPr lang="en-US" i="1" dirty="0" smtClean="0">
                <a:solidFill>
                  <a:schemeClr val="bg1">
                    <a:lumMod val="10000"/>
                  </a:schemeClr>
                </a:solidFill>
                <a:latin typeface="+mn-lt"/>
                <a:cs typeface="Times New Roman" panose="02020603050405020304" pitchFamily="18" charset="0"/>
                <a:sym typeface="+mn-ea"/>
              </a:rPr>
              <a:t> </a:t>
            </a:r>
            <a:r>
              <a:rPr lang="vi-VN" i="1" dirty="0" smtClean="0">
                <a:solidFill>
                  <a:schemeClr val="bg1">
                    <a:lumMod val="10000"/>
                  </a:schemeClr>
                </a:solidFill>
                <a:latin typeface="+mn-lt"/>
                <a:cs typeface="Times New Roman" panose="02020603050405020304" pitchFamily="18" charset="0"/>
                <a:sym typeface="+mn-ea"/>
              </a:rPr>
              <a:t>(</a:t>
            </a:r>
            <a:r>
              <a:rPr lang="vi-VN" i="1" dirty="0">
                <a:solidFill>
                  <a:schemeClr val="bg1">
                    <a:lumMod val="10000"/>
                  </a:schemeClr>
                </a:solidFill>
                <a:latin typeface="+mn-lt"/>
                <a:cs typeface="Times New Roman" panose="02020603050405020304" pitchFamily="18" charset="0"/>
                <a:sym typeface="+mn-ea"/>
              </a:rPr>
              <a:t>7/1924)</a:t>
            </a:r>
            <a:endParaRPr lang="en-US" i="1" dirty="0">
              <a:latin typeface="+mn-lt"/>
              <a:cs typeface="Times New Roman" panose="02020603050405020304" pitchFamily="18" charset="0"/>
            </a:endParaRPr>
          </a:p>
        </p:txBody>
      </p:sp>
      <p:sp>
        <p:nvSpPr>
          <p:cNvPr id="15" name="TextBox 52">
            <a:extLst>
              <a:ext uri="{FF2B5EF4-FFF2-40B4-BE49-F238E27FC236}">
                <a16:creationId xmlns:a16="http://schemas.microsoft.com/office/drawing/2014/main" id="{89C60E8F-A41C-EF15-AAD7-9F7E18EC72EC}"/>
              </a:ext>
            </a:extLst>
          </p:cNvPr>
          <p:cNvSpPr txBox="1"/>
          <p:nvPr/>
        </p:nvSpPr>
        <p:spPr>
          <a:xfrm>
            <a:off x="241109" y="3371608"/>
            <a:ext cx="4371834" cy="1015663"/>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smtClean="0">
                <a:solidFill>
                  <a:schemeClr val="tx1"/>
                </a:solidFill>
                <a:latin typeface="+mn-lt"/>
                <a:ea typeface="Calibri" panose="020F0502020204030204" pitchFamily="34" charset="0"/>
                <a:cs typeface="Times New Roman" panose="02020603050405020304" pitchFamily="18" charset="0"/>
              </a:rPr>
              <a:t>Người </a:t>
            </a:r>
            <a:r>
              <a:rPr lang="vi-VN" sz="2000" kern="1200" dirty="0">
                <a:solidFill>
                  <a:schemeClr val="tx1"/>
                </a:solidFill>
                <a:latin typeface="+mn-lt"/>
                <a:ea typeface="Calibri" panose="020F0502020204030204" pitchFamily="34" charset="0"/>
                <a:cs typeface="Times New Roman" panose="02020603050405020304" pitchFamily="18" charset="0"/>
              </a:rPr>
              <a:t>được chứng kiến các thành tựu về kinh tế - xã hội ở đất nước này</a:t>
            </a:r>
          </a:p>
        </p:txBody>
      </p:sp>
    </p:spTree>
    <p:extLst>
      <p:ext uri="{BB962C8B-B14F-4D97-AF65-F5344CB8AC3E}">
        <p14:creationId xmlns:p14="http://schemas.microsoft.com/office/powerpoint/2010/main" val="196774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anim calcmode="lin" valueType="num">
                                      <p:cBhvr>
                                        <p:cTn id="28" dur="500" fill="hold"/>
                                        <p:tgtEl>
                                          <p:spTgt spid="13"/>
                                        </p:tgtEl>
                                        <p:attrNameLst>
                                          <p:attrName>ppt_x</p:attrName>
                                        </p:attrNameLst>
                                      </p:cBhvr>
                                      <p:tavLst>
                                        <p:tav tm="0">
                                          <p:val>
                                            <p:strVal val="#ppt_x"/>
                                          </p:val>
                                        </p:tav>
                                        <p:tav tm="100000">
                                          <p:val>
                                            <p:strVal val="#ppt_x"/>
                                          </p:val>
                                        </p:tav>
                                      </p:tavLst>
                                    </p:anim>
                                    <p:anim calcmode="lin" valueType="num">
                                      <p:cBhvr>
                                        <p:cTn id="29" dur="5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C64C0F-DCF0-4D66-A091-7B8D5013E592}"/>
              </a:ext>
            </a:extLst>
          </p:cNvPr>
          <p:cNvSpPr txBox="1"/>
          <p:nvPr/>
        </p:nvSpPr>
        <p:spPr>
          <a:xfrm>
            <a:off x="2380343" y="212816"/>
            <a:ext cx="5660571" cy="461665"/>
          </a:xfrm>
          <a:prstGeom prst="rect">
            <a:avLst/>
          </a:prstGeom>
          <a:noFill/>
        </p:spPr>
        <p:txBody>
          <a:bodyPr wrap="square" rtlCol="0">
            <a:spAutoFit/>
          </a:bodyPr>
          <a:lstStyle/>
          <a:p>
            <a:pPr algn="ctr"/>
            <a:r>
              <a:rPr lang="en-US" sz="2400" b="1" i="1" dirty="0">
                <a:solidFill>
                  <a:schemeClr val="bg1"/>
                </a:solidFill>
                <a:latin typeface="+mn-lt"/>
                <a:cs typeface="Times New Roman" pitchFamily="18" charset="0"/>
              </a:rPr>
              <a:t>Từ 1924 – 1927: Tại Trung Quốc</a:t>
            </a:r>
            <a:endParaRPr lang="vi-VN" sz="2400" b="1" i="1" dirty="0">
              <a:solidFill>
                <a:schemeClr val="bg1"/>
              </a:solidFill>
              <a:latin typeface="+mn-lt"/>
              <a:cs typeface="Times New Roman" pitchFamily="18" charset="0"/>
            </a:endParaRPr>
          </a:p>
        </p:txBody>
      </p:sp>
      <p:sp>
        <p:nvSpPr>
          <p:cNvPr id="11" name="TextBox 28">
            <a:extLst>
              <a:ext uri="{FF2B5EF4-FFF2-40B4-BE49-F238E27FC236}">
                <a16:creationId xmlns:a16="http://schemas.microsoft.com/office/drawing/2014/main" id="{2F677E77-6118-98FC-A017-0B75AF9A233E}"/>
              </a:ext>
            </a:extLst>
          </p:cNvPr>
          <p:cNvSpPr txBox="1"/>
          <p:nvPr/>
        </p:nvSpPr>
        <p:spPr>
          <a:xfrm>
            <a:off x="144218" y="1372959"/>
            <a:ext cx="5966085" cy="40011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smtClean="0">
                <a:solidFill>
                  <a:schemeClr val="tx1"/>
                </a:solidFill>
                <a:latin typeface="+mn-lt"/>
                <a:ea typeface="Calibri" panose="020F0502020204030204" pitchFamily="34" charset="0"/>
                <a:cs typeface="Times New Roman" panose="02020603050405020304" pitchFamily="18" charset="0"/>
              </a:rPr>
              <a:t>Bản </a:t>
            </a:r>
            <a:r>
              <a:rPr lang="vi-VN" sz="2000" kern="1200" dirty="0">
                <a:solidFill>
                  <a:schemeClr val="tx1"/>
                </a:solidFill>
                <a:latin typeface="+mn-lt"/>
                <a:ea typeface="Calibri" panose="020F0502020204030204" pitchFamily="34" charset="0"/>
                <a:cs typeface="Times New Roman" panose="02020603050405020304" pitchFamily="18" charset="0"/>
              </a:rPr>
              <a:t>án chế độ thực dân Pháp</a:t>
            </a:r>
            <a:r>
              <a:rPr lang="en-US" sz="2000" kern="1200" dirty="0">
                <a:solidFill>
                  <a:schemeClr val="tx1"/>
                </a:solidFill>
                <a:latin typeface="+mn-lt"/>
                <a:ea typeface="Calibri" panose="020F0502020204030204" pitchFamily="34" charset="0"/>
                <a:cs typeface="Times New Roman" panose="02020603050405020304" pitchFamily="18" charset="0"/>
              </a:rPr>
              <a:t> </a:t>
            </a:r>
            <a:r>
              <a:rPr lang="vi-VN" sz="2000" kern="1200" dirty="0">
                <a:solidFill>
                  <a:schemeClr val="tx1"/>
                </a:solidFill>
                <a:latin typeface="+mn-lt"/>
                <a:ea typeface="Calibri" panose="020F0502020204030204" pitchFamily="34" charset="0"/>
                <a:cs typeface="Times New Roman" panose="02020603050405020304" pitchFamily="18" charset="0"/>
              </a:rPr>
              <a:t>(1925)..</a:t>
            </a:r>
          </a:p>
        </p:txBody>
      </p:sp>
      <p:sp>
        <p:nvSpPr>
          <p:cNvPr id="12" name="TextBox 32">
            <a:extLst>
              <a:ext uri="{FF2B5EF4-FFF2-40B4-BE49-F238E27FC236}">
                <a16:creationId xmlns:a16="http://schemas.microsoft.com/office/drawing/2014/main" id="{1D003392-A1C1-CA4D-9CAB-AF045A20EC9F}"/>
              </a:ext>
            </a:extLst>
          </p:cNvPr>
          <p:cNvSpPr txBox="1"/>
          <p:nvPr/>
        </p:nvSpPr>
        <p:spPr>
          <a:xfrm>
            <a:off x="144218" y="1907571"/>
            <a:ext cx="6006358" cy="1015663"/>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smtClean="0">
                <a:solidFill>
                  <a:schemeClr val="tx1"/>
                </a:solidFill>
                <a:latin typeface="+mn-lt"/>
                <a:ea typeface="Calibri" panose="020F0502020204030204" pitchFamily="34" charset="0"/>
                <a:cs typeface="Times New Roman" panose="02020603050405020304" pitchFamily="18" charset="0"/>
              </a:rPr>
              <a:t>Thành </a:t>
            </a:r>
            <a:r>
              <a:rPr lang="vi-VN" sz="2000" kern="1200" dirty="0">
                <a:solidFill>
                  <a:schemeClr val="tx1"/>
                </a:solidFill>
                <a:latin typeface="+mn-lt"/>
                <a:ea typeface="Calibri" panose="020F0502020204030204" pitchFamily="34" charset="0"/>
                <a:cs typeface="Times New Roman" panose="02020603050405020304" pitchFamily="18" charset="0"/>
              </a:rPr>
              <a:t>lập Hội Việt Nam cách mạng thanh niên</a:t>
            </a:r>
            <a:r>
              <a:rPr lang="en-US" sz="2000" kern="1200" dirty="0">
                <a:solidFill>
                  <a:schemeClr val="tx1"/>
                </a:solidFill>
                <a:latin typeface="+mn-lt"/>
                <a:ea typeface="Calibri" panose="020F0502020204030204" pitchFamily="34" charset="0"/>
                <a:cs typeface="Times New Roman" panose="02020603050405020304" pitchFamily="18" charset="0"/>
              </a:rPr>
              <a:t> </a:t>
            </a:r>
            <a:r>
              <a:rPr lang="vi-VN" sz="2000" kern="1200" dirty="0">
                <a:solidFill>
                  <a:schemeClr val="tx1"/>
                </a:solidFill>
                <a:latin typeface="+mn-lt"/>
                <a:ea typeface="Calibri" panose="020F0502020204030204" pitchFamily="34" charset="0"/>
                <a:cs typeface="Times New Roman" panose="02020603050405020304" pitchFamily="18" charset="0"/>
              </a:rPr>
              <a:t>(6/1925)</a:t>
            </a:r>
            <a:r>
              <a:rPr lang="en-US" sz="2000" kern="1200" dirty="0">
                <a:solidFill>
                  <a:schemeClr val="tx1"/>
                </a:solidFill>
                <a:latin typeface="+mn-lt"/>
                <a:ea typeface="Calibri" panose="020F0502020204030204" pitchFamily="34" charset="0"/>
                <a:cs typeface="Times New Roman" panose="02020603050405020304" pitchFamily="18" charset="0"/>
              </a:rPr>
              <a:t>, xuất bản báo Thanh niên – cơ quan ngôn luận của HVNCMTN</a:t>
            </a:r>
            <a:endParaRPr lang="vi-VN" sz="2000" kern="1200" dirty="0">
              <a:solidFill>
                <a:schemeClr val="tx1"/>
              </a:solidFill>
              <a:latin typeface="+mn-lt"/>
              <a:ea typeface="Calibri" panose="020F0502020204030204" pitchFamily="34" charset="0"/>
              <a:cs typeface="Times New Roman" panose="02020603050405020304" pitchFamily="18" charset="0"/>
            </a:endParaRPr>
          </a:p>
        </p:txBody>
      </p:sp>
      <p:sp>
        <p:nvSpPr>
          <p:cNvPr id="16" name="TextBox 52">
            <a:extLst>
              <a:ext uri="{FF2B5EF4-FFF2-40B4-BE49-F238E27FC236}">
                <a16:creationId xmlns:a16="http://schemas.microsoft.com/office/drawing/2014/main" id="{2324EEBA-A9C2-CF72-53FF-DCB0303C18DA}"/>
              </a:ext>
            </a:extLst>
          </p:cNvPr>
          <p:cNvSpPr txBox="1"/>
          <p:nvPr/>
        </p:nvSpPr>
        <p:spPr>
          <a:xfrm>
            <a:off x="117284" y="891804"/>
            <a:ext cx="6073813" cy="40011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smtClean="0">
                <a:solidFill>
                  <a:schemeClr val="tx1"/>
                </a:solidFill>
                <a:latin typeface="+mn-lt"/>
                <a:ea typeface="Calibri" panose="020F0502020204030204" pitchFamily="34" charset="0"/>
                <a:cs typeface="Times New Roman" panose="02020603050405020304" pitchFamily="18" charset="0"/>
              </a:rPr>
              <a:t>Thành </a:t>
            </a:r>
            <a:r>
              <a:rPr lang="vi-VN" sz="2000" kern="1200" dirty="0">
                <a:solidFill>
                  <a:schemeClr val="tx1"/>
                </a:solidFill>
                <a:latin typeface="+mn-lt"/>
                <a:ea typeface="Calibri" panose="020F0502020204030204" pitchFamily="34" charset="0"/>
                <a:cs typeface="Times New Roman" panose="02020603050405020304" pitchFamily="18" charset="0"/>
              </a:rPr>
              <a:t>lập Hội liên hiệp bị áp bức Á Đông</a:t>
            </a:r>
            <a:r>
              <a:rPr lang="en-US" sz="2000" kern="1200" dirty="0">
                <a:solidFill>
                  <a:schemeClr val="tx1"/>
                </a:solidFill>
                <a:latin typeface="+mn-lt"/>
                <a:ea typeface="Calibri" panose="020F0502020204030204" pitchFamily="34" charset="0"/>
                <a:cs typeface="Times New Roman" panose="02020603050405020304" pitchFamily="18" charset="0"/>
              </a:rPr>
              <a:t> </a:t>
            </a:r>
            <a:r>
              <a:rPr lang="vi-VN" sz="2000" kern="1200" dirty="0">
                <a:solidFill>
                  <a:schemeClr val="tx1"/>
                </a:solidFill>
                <a:latin typeface="+mn-lt"/>
                <a:ea typeface="Calibri" panose="020F0502020204030204" pitchFamily="34" charset="0"/>
                <a:cs typeface="Times New Roman" panose="02020603050405020304" pitchFamily="18" charset="0"/>
              </a:rPr>
              <a:t>(1924).</a:t>
            </a:r>
          </a:p>
        </p:txBody>
      </p:sp>
      <p:sp>
        <p:nvSpPr>
          <p:cNvPr id="17" name="TextBox 16">
            <a:extLst>
              <a:ext uri="{FF2B5EF4-FFF2-40B4-BE49-F238E27FC236}">
                <a16:creationId xmlns:a16="http://schemas.microsoft.com/office/drawing/2014/main" id="{785A7DDF-7BFD-6739-5E92-1FA897C1EEFB}"/>
              </a:ext>
            </a:extLst>
          </p:cNvPr>
          <p:cNvSpPr txBox="1"/>
          <p:nvPr/>
        </p:nvSpPr>
        <p:spPr>
          <a:xfrm>
            <a:off x="136754" y="3045756"/>
            <a:ext cx="5949470" cy="1015663"/>
          </a:xfrm>
          <a:prstGeom prst="rect">
            <a:avLst/>
          </a:prstGeom>
          <a:noFill/>
        </p:spPr>
        <p:txBody>
          <a:bodyPr wrap="square">
            <a:spAutoFit/>
          </a:body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smtClean="0">
                <a:solidFill>
                  <a:schemeClr val="tx1"/>
                </a:solidFill>
                <a:latin typeface="+mn-lt"/>
                <a:ea typeface="Calibri" panose="020F0502020204030204" pitchFamily="34" charset="0"/>
                <a:cs typeface="Times New Roman" panose="02020603050405020304" pitchFamily="18" charset="0"/>
              </a:rPr>
              <a:t>Trực </a:t>
            </a:r>
            <a:r>
              <a:rPr lang="vi-VN" sz="2000" kern="1200" dirty="0">
                <a:solidFill>
                  <a:schemeClr val="tx1"/>
                </a:solidFill>
                <a:latin typeface="+mn-lt"/>
                <a:ea typeface="Calibri" panose="020F0502020204030204" pitchFamily="34" charset="0"/>
                <a:cs typeface="Times New Roman" panose="02020603050405020304" pitchFamily="18" charset="0"/>
              </a:rPr>
              <a:t>tiếp tham gia giảng dạy tại các lớp bồi dưỡng, huấn luyện cán bộ ở Quảng Châu (Trung Quốc).</a:t>
            </a:r>
          </a:p>
        </p:txBody>
      </p:sp>
      <p:grpSp>
        <p:nvGrpSpPr>
          <p:cNvPr id="18" name="Group 25">
            <a:extLst>
              <a:ext uri="{FF2B5EF4-FFF2-40B4-BE49-F238E27FC236}">
                <a16:creationId xmlns:a16="http://schemas.microsoft.com/office/drawing/2014/main" id="{80CEEF65-0630-6995-49A2-8A2F448E7666}"/>
              </a:ext>
            </a:extLst>
          </p:cNvPr>
          <p:cNvGrpSpPr/>
          <p:nvPr/>
        </p:nvGrpSpPr>
        <p:grpSpPr bwMode="auto">
          <a:xfrm>
            <a:off x="6137235" y="897484"/>
            <a:ext cx="3006765" cy="2032364"/>
            <a:chOff x="507" y="2064"/>
            <a:chExt cx="4149" cy="1789"/>
          </a:xfrm>
        </p:grpSpPr>
        <p:pic>
          <p:nvPicPr>
            <p:cNvPr id="19" name="Picture 11" descr="21">
              <a:extLst>
                <a:ext uri="{FF2B5EF4-FFF2-40B4-BE49-F238E27FC236}">
                  <a16:creationId xmlns:a16="http://schemas.microsoft.com/office/drawing/2014/main" id="{AC4241CE-8866-9785-E202-12DA74E12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981" t="42177" b="2434"/>
            <a:stretch>
              <a:fillRect/>
            </a:stretch>
          </p:blipFill>
          <p:spPr bwMode="auto">
            <a:xfrm>
              <a:off x="507" y="2064"/>
              <a:ext cx="1291" cy="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4" descr="LOP HUAN LUYEN CT 2">
              <a:extLst>
                <a:ext uri="{FF2B5EF4-FFF2-40B4-BE49-F238E27FC236}">
                  <a16:creationId xmlns:a16="http://schemas.microsoft.com/office/drawing/2014/main" id="{B8AF21A8-91CE-A4E6-50A6-9AF0E21A9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38" t="5624" r="3311" b="21649"/>
            <a:stretch>
              <a:fillRect/>
            </a:stretch>
          </p:blipFill>
          <p:spPr bwMode="auto">
            <a:xfrm>
              <a:off x="1776" y="2064"/>
              <a:ext cx="2880" cy="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TextBox 28">
            <a:extLst>
              <a:ext uri="{FF2B5EF4-FFF2-40B4-BE49-F238E27FC236}">
                <a16:creationId xmlns:a16="http://schemas.microsoft.com/office/drawing/2014/main" id="{6CD71FBD-4A3A-DA94-597A-8CD6FC477603}"/>
              </a:ext>
            </a:extLst>
          </p:cNvPr>
          <p:cNvSpPr txBox="1"/>
          <p:nvPr/>
        </p:nvSpPr>
        <p:spPr>
          <a:xfrm>
            <a:off x="171149" y="4166993"/>
            <a:ext cx="5966085" cy="40011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smtClean="0">
                <a:solidFill>
                  <a:schemeClr val="tx1"/>
                </a:solidFill>
                <a:latin typeface="+mn-lt"/>
                <a:ea typeface="Calibri" panose="020F0502020204030204" pitchFamily="34" charset="0"/>
                <a:cs typeface="Times New Roman" panose="02020603050405020304" pitchFamily="18" charset="0"/>
              </a:rPr>
              <a:t>Xuất </a:t>
            </a:r>
            <a:r>
              <a:rPr lang="vi-VN" sz="2000" kern="1200" dirty="0">
                <a:solidFill>
                  <a:schemeClr val="tx1"/>
                </a:solidFill>
                <a:latin typeface="+mn-lt"/>
                <a:ea typeface="Calibri" panose="020F0502020204030204" pitchFamily="34" charset="0"/>
                <a:cs typeface="Times New Roman" panose="02020603050405020304" pitchFamily="18" charset="0"/>
              </a:rPr>
              <a:t>bản tác phẩm Đường cách mệnh(1927)</a:t>
            </a:r>
          </a:p>
        </p:txBody>
      </p:sp>
      <p:pic>
        <p:nvPicPr>
          <p:cNvPr id="25" name="Picture 5" descr="23">
            <a:extLst>
              <a:ext uri="{FF2B5EF4-FFF2-40B4-BE49-F238E27FC236}">
                <a16:creationId xmlns:a16="http://schemas.microsoft.com/office/drawing/2014/main" id="{5C8B888F-4369-C667-E7CC-F0705ED60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919" y="3191002"/>
            <a:ext cx="1464502" cy="1582244"/>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23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6" grpId="0"/>
      <p:bldP spid="17"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C64C0F-DCF0-4D66-A091-7B8D5013E592}"/>
              </a:ext>
            </a:extLst>
          </p:cNvPr>
          <p:cNvSpPr txBox="1"/>
          <p:nvPr/>
        </p:nvSpPr>
        <p:spPr>
          <a:xfrm>
            <a:off x="2202625" y="210457"/>
            <a:ext cx="6159662" cy="523220"/>
          </a:xfrm>
          <a:prstGeom prst="rect">
            <a:avLst/>
          </a:prstGeom>
          <a:noFill/>
        </p:spPr>
        <p:txBody>
          <a:bodyPr wrap="square" rtlCol="0">
            <a:spAutoFit/>
          </a:bodyPr>
          <a:lstStyle/>
          <a:p>
            <a:pPr algn="ctr"/>
            <a:r>
              <a:rPr lang="en-US" sz="2800" b="1" i="1" dirty="0">
                <a:solidFill>
                  <a:schemeClr val="bg1"/>
                </a:solidFill>
                <a:latin typeface="+mn-lt"/>
                <a:cs typeface="Times New Roman" pitchFamily="18" charset="0"/>
              </a:rPr>
              <a:t>Từ 1928 – 1929: Tại Thái Lan</a:t>
            </a:r>
            <a:endParaRPr lang="vi-VN" sz="2800" b="1" i="1" dirty="0">
              <a:solidFill>
                <a:schemeClr val="bg1"/>
              </a:solidFill>
              <a:latin typeface="+mn-lt"/>
              <a:cs typeface="Times New Roman" pitchFamily="18" charset="0"/>
            </a:endParaRPr>
          </a:p>
        </p:txBody>
      </p:sp>
      <p:sp>
        <p:nvSpPr>
          <p:cNvPr id="7" name="TextBox 52">
            <a:extLst>
              <a:ext uri="{FF2B5EF4-FFF2-40B4-BE49-F238E27FC236}">
                <a16:creationId xmlns:a16="http://schemas.microsoft.com/office/drawing/2014/main" id="{5A6EDB7A-06C2-732D-F33C-87B3D3C07049}"/>
              </a:ext>
            </a:extLst>
          </p:cNvPr>
          <p:cNvSpPr txBox="1"/>
          <p:nvPr/>
        </p:nvSpPr>
        <p:spPr>
          <a:xfrm>
            <a:off x="341213" y="1459391"/>
            <a:ext cx="8171371" cy="646331"/>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1800" kern="1200" dirty="0" smtClean="0">
                <a:solidFill>
                  <a:schemeClr val="tx1"/>
                </a:solidFill>
                <a:latin typeface="+mn-lt"/>
                <a:ea typeface="Calibri" panose="020F0502020204030204" pitchFamily="34" charset="0"/>
                <a:cs typeface="Times New Roman" panose="02020603050405020304" pitchFamily="18" charset="0"/>
              </a:rPr>
              <a:t>- </a:t>
            </a:r>
            <a:r>
              <a:rPr lang="vi-VN" sz="1800" kern="1200" dirty="0" smtClean="0">
                <a:solidFill>
                  <a:schemeClr val="tx1"/>
                </a:solidFill>
                <a:latin typeface="+mn-lt"/>
                <a:ea typeface="Calibri" panose="020F0502020204030204" pitchFamily="34" charset="0"/>
                <a:cs typeface="Times New Roman" panose="02020603050405020304" pitchFamily="18" charset="0"/>
              </a:rPr>
              <a:t>Nguyễn </a:t>
            </a:r>
            <a:r>
              <a:rPr lang="vi-VN" sz="1800" kern="1200" dirty="0">
                <a:solidFill>
                  <a:schemeClr val="tx1"/>
                </a:solidFill>
                <a:latin typeface="+mn-lt"/>
                <a:ea typeface="Calibri" panose="020F0502020204030204" pitchFamily="34" charset="0"/>
                <a:cs typeface="Times New Roman" panose="02020603050405020304" pitchFamily="18" charset="0"/>
              </a:rPr>
              <a:t>Ái Quốc đã tích cực tuyên truyền, vận động, gây dựng cơ sở cách mạng, xuất bản báo để tuyên truyền, giáo dục, cổ vũ tinh thần</a:t>
            </a:r>
            <a:r>
              <a:rPr lang="en-US" sz="1800" kern="1200" dirty="0">
                <a:solidFill>
                  <a:schemeClr val="tx1"/>
                </a:solidFill>
                <a:latin typeface="+mn-lt"/>
                <a:ea typeface="Calibri" panose="020F0502020204030204" pitchFamily="34" charset="0"/>
                <a:cs typeface="Times New Roman" panose="02020603050405020304" pitchFamily="18" charset="0"/>
              </a:rPr>
              <a:t>.</a:t>
            </a:r>
            <a:endParaRPr lang="vi-VN" sz="1800" kern="1200" dirty="0">
              <a:solidFill>
                <a:schemeClr val="tx1"/>
              </a:solidFill>
              <a:latin typeface="+mn-lt"/>
              <a:ea typeface="Calibri" panose="020F0502020204030204" pitchFamily="34" charset="0"/>
              <a:cs typeface="Times New Roman" panose="02020603050405020304" pitchFamily="18" charset="0"/>
            </a:endParaRPr>
          </a:p>
        </p:txBody>
      </p:sp>
      <p:sp>
        <p:nvSpPr>
          <p:cNvPr id="11" name="TextBox 52">
            <a:extLst>
              <a:ext uri="{FF2B5EF4-FFF2-40B4-BE49-F238E27FC236}">
                <a16:creationId xmlns:a16="http://schemas.microsoft.com/office/drawing/2014/main" id="{E68D7925-77A9-744E-521C-C7CD905BF141}"/>
              </a:ext>
            </a:extLst>
          </p:cNvPr>
          <p:cNvSpPr txBox="1"/>
          <p:nvPr/>
        </p:nvSpPr>
        <p:spPr>
          <a:xfrm>
            <a:off x="341213" y="2365719"/>
            <a:ext cx="8171371" cy="646331"/>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1800" kern="1200" dirty="0" smtClean="0">
                <a:solidFill>
                  <a:schemeClr val="tx1"/>
                </a:solidFill>
                <a:latin typeface="+mn-lt"/>
                <a:ea typeface="Calibri" panose="020F0502020204030204" pitchFamily="34" charset="0"/>
                <a:cs typeface="Times New Roman" panose="02020603050405020304" pitchFamily="18" charset="0"/>
              </a:rPr>
              <a:t>- </a:t>
            </a:r>
            <a:r>
              <a:rPr lang="vi-VN" sz="1800" kern="1200" dirty="0" smtClean="0">
                <a:solidFill>
                  <a:schemeClr val="tx1"/>
                </a:solidFill>
                <a:latin typeface="+mn-lt"/>
                <a:ea typeface="Calibri" panose="020F0502020204030204" pitchFamily="34" charset="0"/>
                <a:cs typeface="Times New Roman" panose="02020603050405020304" pitchFamily="18" charset="0"/>
              </a:rPr>
              <a:t>Mở </a:t>
            </a:r>
            <a:r>
              <a:rPr lang="vi-VN" sz="1800" kern="1200" dirty="0">
                <a:solidFill>
                  <a:schemeClr val="tx1"/>
                </a:solidFill>
                <a:latin typeface="+mn-lt"/>
                <a:ea typeface="Calibri" panose="020F0502020204030204" pitchFamily="34" charset="0"/>
                <a:cs typeface="Times New Roman" panose="02020603050405020304" pitchFamily="18" charset="0"/>
              </a:rPr>
              <a:t>các lớp huấn luyện ngắn hạn cho các hội viên chi bộ Việt Nam Cách mạng Thanh </a:t>
            </a:r>
            <a:r>
              <a:rPr lang="vi-VN" sz="1800" kern="1200" dirty="0" smtClean="0">
                <a:solidFill>
                  <a:schemeClr val="tx1"/>
                </a:solidFill>
                <a:latin typeface="+mn-lt"/>
                <a:ea typeface="Calibri" panose="020F0502020204030204" pitchFamily="34" charset="0"/>
                <a:cs typeface="Times New Roman" panose="02020603050405020304" pitchFamily="18" charset="0"/>
              </a:rPr>
              <a:t>niên</a:t>
            </a:r>
            <a:r>
              <a:rPr lang="en-US" sz="1800" kern="1200" dirty="0">
                <a:solidFill>
                  <a:schemeClr val="tx1"/>
                </a:solidFill>
                <a:latin typeface="+mn-l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87221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1C64C0F-DCF0-4D66-A091-7B8D5013E592}"/>
              </a:ext>
            </a:extLst>
          </p:cNvPr>
          <p:cNvSpPr txBox="1"/>
          <p:nvPr/>
        </p:nvSpPr>
        <p:spPr>
          <a:xfrm>
            <a:off x="2173596" y="210458"/>
            <a:ext cx="6159662" cy="523220"/>
          </a:xfrm>
          <a:prstGeom prst="rect">
            <a:avLst/>
          </a:prstGeom>
          <a:noFill/>
        </p:spPr>
        <p:txBody>
          <a:bodyPr wrap="square" rtlCol="0">
            <a:spAutoFit/>
          </a:bodyPr>
          <a:lstStyle/>
          <a:p>
            <a:pPr algn="ctr"/>
            <a:r>
              <a:rPr lang="en-US" sz="2800" b="1" i="1" dirty="0">
                <a:solidFill>
                  <a:schemeClr val="bg1"/>
                </a:solidFill>
                <a:latin typeface="+mn-lt"/>
                <a:cs typeface="Times New Roman" pitchFamily="18" charset="0"/>
              </a:rPr>
              <a:t>Từ 1928 – 1929: Tại Thái Lan</a:t>
            </a:r>
            <a:endParaRPr lang="vi-VN" sz="2800" b="1" i="1" dirty="0">
              <a:solidFill>
                <a:schemeClr val="bg1"/>
              </a:solidFill>
              <a:latin typeface="+mn-lt"/>
              <a:cs typeface="Times New Roman" pitchFamily="18" charset="0"/>
            </a:endParaRPr>
          </a:p>
        </p:txBody>
      </p:sp>
      <p:sp>
        <p:nvSpPr>
          <p:cNvPr id="10" name="TextBox 52">
            <a:extLst>
              <a:ext uri="{FF2B5EF4-FFF2-40B4-BE49-F238E27FC236}">
                <a16:creationId xmlns:a16="http://schemas.microsoft.com/office/drawing/2014/main" id="{0CEE5515-74B9-545A-6852-804F68AFDBA8}"/>
              </a:ext>
            </a:extLst>
          </p:cNvPr>
          <p:cNvSpPr txBox="1"/>
          <p:nvPr/>
        </p:nvSpPr>
        <p:spPr>
          <a:xfrm>
            <a:off x="284779" y="1542356"/>
            <a:ext cx="8171371" cy="1200329"/>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1800" kern="1200" dirty="0" smtClean="0">
                <a:solidFill>
                  <a:schemeClr val="tx1"/>
                </a:solidFill>
                <a:latin typeface="+mn-lt"/>
                <a:ea typeface="Calibri" panose="020F0502020204030204" pitchFamily="34" charset="0"/>
                <a:cs typeface="Times New Roman" panose="02020603050405020304" pitchFamily="18" charset="0"/>
              </a:rPr>
              <a:t>- </a:t>
            </a:r>
            <a:r>
              <a:rPr lang="vi-VN" sz="1800" kern="1200" dirty="0" smtClean="0">
                <a:solidFill>
                  <a:schemeClr val="tx1"/>
                </a:solidFill>
                <a:latin typeface="+mn-lt"/>
                <a:ea typeface="Calibri" panose="020F0502020204030204" pitchFamily="34" charset="0"/>
                <a:cs typeface="Times New Roman" panose="02020603050405020304" pitchFamily="18" charset="0"/>
              </a:rPr>
              <a:t>Người </a:t>
            </a:r>
            <a:r>
              <a:rPr lang="vi-VN" sz="1800" kern="1200" dirty="0">
                <a:solidFill>
                  <a:schemeClr val="tx1"/>
                </a:solidFill>
                <a:latin typeface="+mn-lt"/>
                <a:ea typeface="Calibri" panose="020F0502020204030204" pitchFamily="34" charset="0"/>
                <a:cs typeface="Times New Roman" panose="02020603050405020304" pitchFamily="18" charset="0"/>
              </a:rPr>
              <a:t>viết nhiều bài báo tố cáo chủ nghĩa thực dân, đề cập đến mối quan hệ mật thiết giữa cách mạng thuộc địa và cách mạng vô sản ở chính quốc, khẳng định cách mạng giải phóng dân tộc thuộc địa, giải phóng dân tộc thuộc địa là một bộ phận của cách mạng vô sản thế giới.</a:t>
            </a:r>
          </a:p>
        </p:txBody>
      </p:sp>
      <p:sp>
        <p:nvSpPr>
          <p:cNvPr id="9" name="TextBox 52">
            <a:extLst>
              <a:ext uri="{FF2B5EF4-FFF2-40B4-BE49-F238E27FC236}">
                <a16:creationId xmlns:a16="http://schemas.microsoft.com/office/drawing/2014/main" id="{9AF921F7-ED60-4463-8A53-2DC886B20D26}"/>
              </a:ext>
            </a:extLst>
          </p:cNvPr>
          <p:cNvSpPr txBox="1"/>
          <p:nvPr/>
        </p:nvSpPr>
        <p:spPr>
          <a:xfrm>
            <a:off x="364372" y="2992656"/>
            <a:ext cx="8171371" cy="70788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=&gt; </a:t>
            </a:r>
            <a:r>
              <a:rPr lang="vi-VN" sz="2000" kern="1200" dirty="0" smtClean="0">
                <a:solidFill>
                  <a:schemeClr val="tx1"/>
                </a:solidFill>
                <a:latin typeface="+mn-lt"/>
                <a:ea typeface="Calibri" panose="020F0502020204030204" pitchFamily="34" charset="0"/>
                <a:cs typeface="Times New Roman" panose="02020603050405020304" pitchFamily="18" charset="0"/>
              </a:rPr>
              <a:t>Mục </a:t>
            </a:r>
            <a:r>
              <a:rPr lang="vi-VN" sz="2000" kern="1200" dirty="0">
                <a:solidFill>
                  <a:schemeClr val="tx1"/>
                </a:solidFill>
                <a:latin typeface="+mn-lt"/>
                <a:ea typeface="Calibri" panose="020F0502020204030204" pitchFamily="34" charset="0"/>
                <a:cs typeface="Times New Roman" panose="02020603050405020304" pitchFamily="18" charset="0"/>
              </a:rPr>
              <a:t>đích: “đi vào quần chúng, thức tỉnh họ, tổ chức họ, đoàn kết họ, đưa họ ra đấu tranh giành tự do độc lập“ </a:t>
            </a:r>
          </a:p>
        </p:txBody>
      </p:sp>
    </p:spTree>
    <p:extLst>
      <p:ext uri="{BB962C8B-B14F-4D97-AF65-F5344CB8AC3E}">
        <p14:creationId xmlns:p14="http://schemas.microsoft.com/office/powerpoint/2010/main" val="302540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anim calcmode="lin" valueType="num">
                                      <p:cBhvr>
                                        <p:cTn id="14" dur="250" fill="hold"/>
                                        <p:tgtEl>
                                          <p:spTgt spid="10"/>
                                        </p:tgtEl>
                                        <p:attrNameLst>
                                          <p:attrName>ppt_x</p:attrName>
                                        </p:attrNameLst>
                                      </p:cBhvr>
                                      <p:tavLst>
                                        <p:tav tm="0">
                                          <p:val>
                                            <p:strVal val="#ppt_x"/>
                                          </p:val>
                                        </p:tav>
                                        <p:tav tm="100000">
                                          <p:val>
                                            <p:strVal val="#ppt_x"/>
                                          </p:val>
                                        </p:tav>
                                      </p:tavLst>
                                    </p:anim>
                                    <p:anim calcmode="lin" valueType="num">
                                      <p:cBhvr>
                                        <p:cTn id="15" dur="2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anim calcmode="lin" valueType="num">
                                      <p:cBhvr>
                                        <p:cTn id="21" dur="250" fill="hold"/>
                                        <p:tgtEl>
                                          <p:spTgt spid="9"/>
                                        </p:tgtEl>
                                        <p:attrNameLst>
                                          <p:attrName>ppt_x</p:attrName>
                                        </p:attrNameLst>
                                      </p:cBhvr>
                                      <p:tavLst>
                                        <p:tav tm="0">
                                          <p:val>
                                            <p:strVal val="#ppt_x"/>
                                          </p:val>
                                        </p:tav>
                                        <p:tav tm="100000">
                                          <p:val>
                                            <p:strVal val="#ppt_x"/>
                                          </p:val>
                                        </p:tav>
                                      </p:tavLst>
                                    </p:anim>
                                    <p:anim calcmode="lin" valueType="num">
                                      <p:cBhvr>
                                        <p:cTn id="22"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2">
            <a:extLst>
              <a:ext uri="{FF2B5EF4-FFF2-40B4-BE49-F238E27FC236}">
                <a16:creationId xmlns:a16="http://schemas.microsoft.com/office/drawing/2014/main" id="{9AF921F7-ED60-4463-8A53-2DC886B20D26}"/>
              </a:ext>
            </a:extLst>
          </p:cNvPr>
          <p:cNvSpPr txBox="1"/>
          <p:nvPr/>
        </p:nvSpPr>
        <p:spPr>
          <a:xfrm>
            <a:off x="198415" y="941854"/>
            <a:ext cx="8171371" cy="70788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smtClean="0">
                <a:solidFill>
                  <a:schemeClr val="tx1"/>
                </a:solidFill>
                <a:latin typeface="+mn-lt"/>
                <a:ea typeface="Calibri" panose="020F0502020204030204" pitchFamily="34" charset="0"/>
                <a:cs typeface="Times New Roman" panose="02020603050405020304" pitchFamily="18" charset="0"/>
              </a:rPr>
              <a:t>Người </a:t>
            </a:r>
            <a:r>
              <a:rPr lang="vi-VN" sz="2000" kern="1200" dirty="0">
                <a:solidFill>
                  <a:schemeClr val="tx1"/>
                </a:solidFill>
                <a:latin typeface="+mn-lt"/>
                <a:ea typeface="Calibri" panose="020F0502020204030204" pitchFamily="34" charset="0"/>
                <a:cs typeface="Times New Roman" panose="02020603050405020304" pitchFamily="18" charset="0"/>
              </a:rPr>
              <a:t>chủ trì Hội nghị thành lập </a:t>
            </a:r>
            <a:r>
              <a:rPr lang="vi-VN" sz="2000" kern="1200" dirty="0" smtClean="0">
                <a:solidFill>
                  <a:schemeClr val="tx1"/>
                </a:solidFill>
                <a:latin typeface="+mn-lt"/>
                <a:ea typeface="Calibri" panose="020F0502020204030204" pitchFamily="34" charset="0"/>
                <a:cs typeface="Times New Roman" panose="02020603050405020304" pitchFamily="18" charset="0"/>
              </a:rPr>
              <a:t>Đảng</a:t>
            </a:r>
            <a:r>
              <a:rPr lang="en-US" sz="2000" kern="1200" dirty="0" smtClean="0">
                <a:solidFill>
                  <a:schemeClr val="tx1"/>
                </a:solidFill>
                <a:latin typeface="+mn-lt"/>
                <a:ea typeface="Calibri" panose="020F0502020204030204" pitchFamily="34" charset="0"/>
                <a:cs typeface="Times New Roman" panose="02020603050405020304" pitchFamily="18" charset="0"/>
              </a:rPr>
              <a:t> cộng sảng Việt Nam</a:t>
            </a:r>
            <a:r>
              <a:rPr lang="vi-VN"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a:solidFill>
                  <a:schemeClr val="tx1"/>
                </a:solidFill>
                <a:latin typeface="+mn-lt"/>
                <a:ea typeface="Calibri" panose="020F0502020204030204" pitchFamily="34" charset="0"/>
                <a:cs typeface="Times New Roman" panose="02020603050405020304" pitchFamily="18" charset="0"/>
              </a:rPr>
              <a:t>(3/2/1930) </a:t>
            </a:r>
            <a:r>
              <a:rPr lang="vi-VN" sz="2000" kern="1200" dirty="0" smtClean="0">
                <a:solidFill>
                  <a:schemeClr val="tx1"/>
                </a:solidFill>
                <a:latin typeface="+mn-lt"/>
                <a:ea typeface="Calibri" panose="020F0502020204030204" pitchFamily="34" charset="0"/>
                <a:cs typeface="Times New Roman" panose="02020603050405020304" pitchFamily="18" charset="0"/>
              </a:rPr>
              <a:t>tạ</a:t>
            </a:r>
            <a:r>
              <a:rPr lang="en-US" sz="2000" kern="1200" dirty="0" smtClean="0">
                <a:solidFill>
                  <a:schemeClr val="tx1"/>
                </a:solidFill>
                <a:latin typeface="+mn-lt"/>
                <a:ea typeface="Calibri" panose="020F0502020204030204" pitchFamily="34" charset="0"/>
                <a:cs typeface="Times New Roman" panose="02020603050405020304" pitchFamily="18" charset="0"/>
              </a:rPr>
              <a:t>i</a:t>
            </a:r>
            <a:r>
              <a:rPr lang="vi-VN"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a:solidFill>
                  <a:schemeClr val="tx1"/>
                </a:solidFill>
                <a:latin typeface="+mn-lt"/>
                <a:ea typeface="Calibri" panose="020F0502020204030204" pitchFamily="34" charset="0"/>
                <a:cs typeface="Times New Roman" panose="02020603050405020304" pitchFamily="18" charset="0"/>
              </a:rPr>
              <a:t>Cửu Long</a:t>
            </a:r>
            <a:r>
              <a:rPr lang="en-US" sz="2000" kern="1200" dirty="0">
                <a:solidFill>
                  <a:schemeClr val="tx1"/>
                </a:solidFill>
                <a:latin typeface="+mn-lt"/>
                <a:ea typeface="Calibri" panose="020F0502020204030204" pitchFamily="34" charset="0"/>
                <a:cs typeface="Times New Roman" panose="02020603050405020304" pitchFamily="18" charset="0"/>
              </a:rPr>
              <a:t> </a:t>
            </a:r>
            <a:r>
              <a:rPr lang="vi-VN" sz="2000" kern="1200" dirty="0">
                <a:solidFill>
                  <a:schemeClr val="tx1"/>
                </a:solidFill>
                <a:latin typeface="+mn-lt"/>
                <a:ea typeface="Calibri" panose="020F0502020204030204" pitchFamily="34" charset="0"/>
                <a:cs typeface="Times New Roman" panose="02020603050405020304" pitchFamily="18" charset="0"/>
              </a:rPr>
              <a:t>(Hương Cảng,Trung Quốc)</a:t>
            </a:r>
            <a:r>
              <a:rPr lang="en-US" sz="2000" kern="1200" dirty="0">
                <a:solidFill>
                  <a:schemeClr val="tx1"/>
                </a:solidFill>
                <a:latin typeface="+mn-lt"/>
                <a:ea typeface="Calibri" panose="020F0502020204030204" pitchFamily="34" charset="0"/>
                <a:cs typeface="Times New Roman" panose="02020603050405020304" pitchFamily="18" charset="0"/>
              </a:rPr>
              <a:t>.</a:t>
            </a:r>
            <a:endParaRPr lang="vi-VN" sz="2000" kern="1200" dirty="0">
              <a:solidFill>
                <a:schemeClr val="tx1"/>
              </a:solidFill>
              <a:latin typeface="+mn-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1C64C0F-DCF0-4D66-A091-7B8D5013E592}"/>
              </a:ext>
            </a:extLst>
          </p:cNvPr>
          <p:cNvSpPr txBox="1"/>
          <p:nvPr/>
        </p:nvSpPr>
        <p:spPr>
          <a:xfrm>
            <a:off x="2258863" y="237635"/>
            <a:ext cx="5965303" cy="461665"/>
          </a:xfrm>
          <a:prstGeom prst="rect">
            <a:avLst/>
          </a:prstGeom>
          <a:noFill/>
        </p:spPr>
        <p:txBody>
          <a:bodyPr wrap="square" rtlCol="0">
            <a:spAutoFit/>
          </a:bodyPr>
          <a:lstStyle/>
          <a:p>
            <a:pPr algn="ctr"/>
            <a:r>
              <a:rPr lang="en-US" sz="2400" b="1" i="1" dirty="0">
                <a:solidFill>
                  <a:schemeClr val="bg1"/>
                </a:solidFill>
                <a:latin typeface="+mn-lt"/>
                <a:cs typeface="Times New Roman" pitchFamily="18" charset="0"/>
              </a:rPr>
              <a:t>Từ 1929 – 1930: Trở về Trung Quốc</a:t>
            </a:r>
            <a:endParaRPr lang="vi-VN" sz="2400" b="1" i="1" dirty="0">
              <a:solidFill>
                <a:schemeClr val="bg1"/>
              </a:solidFill>
              <a:latin typeface="+mn-lt"/>
              <a:cs typeface="Times New Roman" pitchFamily="18" charset="0"/>
            </a:endParaRPr>
          </a:p>
        </p:txBody>
      </p:sp>
      <p:sp>
        <p:nvSpPr>
          <p:cNvPr id="15" name="TextBox 52">
            <a:extLst>
              <a:ext uri="{FF2B5EF4-FFF2-40B4-BE49-F238E27FC236}">
                <a16:creationId xmlns:a16="http://schemas.microsoft.com/office/drawing/2014/main" id="{89C60E8F-A41C-EF15-AAD7-9F7E18EC72EC}"/>
              </a:ext>
            </a:extLst>
          </p:cNvPr>
          <p:cNvSpPr txBox="1"/>
          <p:nvPr/>
        </p:nvSpPr>
        <p:spPr>
          <a:xfrm>
            <a:off x="186792" y="1774871"/>
            <a:ext cx="8171371" cy="1015663"/>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defTabSz="685800">
              <a:buClrTx/>
            </a:pPr>
            <a:r>
              <a:rPr lang="en-US" sz="2000" kern="1200" dirty="0" smtClean="0">
                <a:solidFill>
                  <a:schemeClr val="tx1"/>
                </a:solidFill>
                <a:latin typeface="+mn-lt"/>
                <a:ea typeface="Calibri" panose="020F0502020204030204" pitchFamily="34" charset="0"/>
                <a:cs typeface="Times New Roman" panose="02020603050405020304" pitchFamily="18" charset="0"/>
              </a:rPr>
              <a:t>- </a:t>
            </a:r>
            <a:r>
              <a:rPr lang="vi-VN" sz="2000" kern="1200" dirty="0" smtClean="0">
                <a:solidFill>
                  <a:schemeClr val="tx1"/>
                </a:solidFill>
                <a:latin typeface="+mn-lt"/>
                <a:ea typeface="Calibri" panose="020F0502020204030204" pitchFamily="34" charset="0"/>
                <a:cs typeface="Times New Roman" panose="02020603050405020304" pitchFamily="18" charset="0"/>
              </a:rPr>
              <a:t>T</a:t>
            </a:r>
            <a:r>
              <a:rPr lang="en-US" sz="2000" kern="1200" dirty="0" smtClean="0">
                <a:solidFill>
                  <a:schemeClr val="tx1"/>
                </a:solidFill>
                <a:latin typeface="+mn-lt"/>
                <a:ea typeface="Calibri" panose="020F0502020204030204" pitchFamily="34" charset="0"/>
                <a:cs typeface="Times New Roman" panose="02020603050405020304" pitchFamily="18" charset="0"/>
              </a:rPr>
              <a:t>hông qua cương lĩnh chính trị đầu tiên của Đảng cho thấy N</a:t>
            </a:r>
            <a:r>
              <a:rPr lang="vi-VN" sz="2000" kern="1200" dirty="0" smtClean="0">
                <a:solidFill>
                  <a:schemeClr val="tx1"/>
                </a:solidFill>
                <a:latin typeface="+mn-lt"/>
                <a:ea typeface="Calibri" panose="020F0502020204030204" pitchFamily="34" charset="0"/>
                <a:cs typeface="Times New Roman" panose="02020603050405020304" pitchFamily="18" charset="0"/>
              </a:rPr>
              <a:t>gười </a:t>
            </a:r>
            <a:r>
              <a:rPr lang="vi-VN" sz="2000" kern="1200" dirty="0">
                <a:solidFill>
                  <a:schemeClr val="tx1"/>
                </a:solidFill>
                <a:latin typeface="+mn-lt"/>
                <a:ea typeface="Calibri" panose="020F0502020204030204" pitchFamily="34" charset="0"/>
                <a:cs typeface="Times New Roman" panose="02020603050405020304" pitchFamily="18" charset="0"/>
              </a:rPr>
              <a:t>đã vận dụng sáng tạo chủ nghĩa Mác-Lênin và kinh nghiệm quốc tế vào điều kiện Việt Nam.</a:t>
            </a:r>
          </a:p>
        </p:txBody>
      </p:sp>
      <p:pic>
        <p:nvPicPr>
          <p:cNvPr id="1026" name="Picture 2" descr="Xem ảnh nguồn">
            <a:extLst>
              <a:ext uri="{FF2B5EF4-FFF2-40B4-BE49-F238E27FC236}">
                <a16:creationId xmlns:a16="http://schemas.microsoft.com/office/drawing/2014/main" id="{74692FA0-69FF-AA01-74B0-E3825AB40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974" y="2722727"/>
            <a:ext cx="3851636" cy="214774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252;p28"/>
          <p:cNvGrpSpPr/>
          <p:nvPr/>
        </p:nvGrpSpPr>
        <p:grpSpPr>
          <a:xfrm rot="-1985458">
            <a:off x="7426863" y="3332207"/>
            <a:ext cx="1613435" cy="1491833"/>
            <a:chOff x="2483025" y="1774950"/>
            <a:chExt cx="1815750" cy="1678900"/>
          </a:xfrm>
        </p:grpSpPr>
        <p:sp>
          <p:nvSpPr>
            <p:cNvPr id="7" name="Google Shape;253;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 name="Google Shape;254;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 name="Google Shape;255;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 name="Google Shape;256;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 name="Google Shape;257;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 name="Google Shape;258;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 name="Google Shape;259;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 name="Google Shape;260;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 name="Google Shape;261;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 name="Google Shape;262;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 name="Google Shape;263;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 name="Google Shape;264;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 name="Google Shape;265;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 name="Google Shape;266;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 name="Google Shape;267;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 name="Google Shape;268;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 name="Google Shape;269;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 name="Google Shape;270;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 name="Google Shape;271;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 name="Google Shape;272;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 name="Google Shape;273;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 name="Google Shape;274;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 name="Google Shape;275;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 name="Google Shape;276;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 name="Google Shape;277;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 name="Google Shape;278;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 name="Google Shape;279;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 name="Google Shape;280;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 name="Google Shape;281;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8" name="Google Shape;282;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 name="Google Shape;283;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0" name="Google Shape;284;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1" name="Google Shape;285;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2" name="Google Shape;286;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 name="Google Shape;287;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 name="Google Shape;288;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5" name="Google Shape;289;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6" name="Google Shape;290;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7" name="Google Shape;291;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8" name="Google Shape;292;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9" name="Google Shape;293;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0" name="Google Shape;294;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1" name="Google Shape;295;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2" name="Google Shape;296;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3" name="Google Shape;297;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4" name="Google Shape;298;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5" name="Google Shape;299;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300;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7" name="Google Shape;301;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8" name="Google Shape;302;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9" name="Google Shape;303;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0" name="Google Shape;304;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1" name="Google Shape;305;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2" name="Google Shape;306;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3" name="Google Shape;307;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4" name="Google Shape;308;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5" name="Google Shape;309;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6" name="Google Shape;310;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7" name="Google Shape;311;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Tree>
    <p:extLst>
      <p:ext uri="{BB962C8B-B14F-4D97-AF65-F5344CB8AC3E}">
        <p14:creationId xmlns:p14="http://schemas.microsoft.com/office/powerpoint/2010/main" val="64651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anim calcmode="lin" valueType="num">
                                      <p:cBhvr>
                                        <p:cTn id="26" dur="500" fill="hold"/>
                                        <p:tgtEl>
                                          <p:spTgt spid="1026"/>
                                        </p:tgtEl>
                                        <p:attrNameLst>
                                          <p:attrName>ppt_x</p:attrName>
                                        </p:attrNameLst>
                                      </p:cBhvr>
                                      <p:tavLst>
                                        <p:tav tm="0">
                                          <p:val>
                                            <p:strVal val="#ppt_x"/>
                                          </p:val>
                                        </p:tav>
                                        <p:tav tm="100000">
                                          <p:val>
                                            <p:strVal val="#ppt_x"/>
                                          </p:val>
                                        </p:tav>
                                      </p:tavLst>
                                    </p:anim>
                                    <p:anim calcmode="lin" valueType="num">
                                      <p:cBhvr>
                                        <p:cTn id="27"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93548" y="488310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latin typeface="+mj-lt"/>
              </a:rPr>
              <a:t>19</a:t>
            </a:fld>
            <a:endParaRPr>
              <a:latin typeface="+mj-lt"/>
            </a:endParaRPr>
          </a:p>
        </p:txBody>
      </p:sp>
      <p:sp>
        <p:nvSpPr>
          <p:cNvPr id="4" name="TextBox 3"/>
          <p:cNvSpPr txBox="1"/>
          <p:nvPr/>
        </p:nvSpPr>
        <p:spPr>
          <a:xfrm>
            <a:off x="986970" y="118554"/>
            <a:ext cx="7815943" cy="707886"/>
          </a:xfrm>
          <a:prstGeom prst="rect">
            <a:avLst/>
          </a:prstGeom>
          <a:noFill/>
        </p:spPr>
        <p:txBody>
          <a:bodyPr wrap="square" rtlCol="0">
            <a:spAutoFit/>
          </a:bodyPr>
          <a:lstStyle/>
          <a:p>
            <a:pPr algn="ctr"/>
            <a:r>
              <a:rPr lang="vi-VN" sz="2000" b="1" i="1" dirty="0">
                <a:solidFill>
                  <a:schemeClr val="bg1"/>
                </a:solidFill>
                <a:latin typeface="+mn-lt"/>
                <a:cs typeface="Times New Roman" pitchFamily="18" charset="0"/>
              </a:rPr>
              <a:t>Nội dung chính của những quan điểm lớn, độc đáo, sáng tạo của Hồ Chí Minh về con đường cách </a:t>
            </a:r>
            <a:r>
              <a:rPr lang="vi-VN" sz="2000" b="1" i="1" dirty="0" smtClean="0">
                <a:solidFill>
                  <a:schemeClr val="bg1"/>
                </a:solidFill>
                <a:latin typeface="+mn-lt"/>
                <a:cs typeface="Times New Roman" pitchFamily="18" charset="0"/>
              </a:rPr>
              <a:t>mạng</a:t>
            </a:r>
            <a:r>
              <a:rPr lang="en-US" sz="2000" b="1" i="1" dirty="0" smtClean="0">
                <a:solidFill>
                  <a:schemeClr val="bg1"/>
                </a:solidFill>
                <a:latin typeface="+mn-lt"/>
                <a:cs typeface="Times New Roman" pitchFamily="18" charset="0"/>
              </a:rPr>
              <a:t> Việt Nam</a:t>
            </a:r>
            <a:endParaRPr lang="vi-VN" sz="2000" b="1" i="1" dirty="0">
              <a:solidFill>
                <a:schemeClr val="bg1"/>
              </a:solidFill>
              <a:latin typeface="+mn-lt"/>
              <a:cs typeface="Times New Roman" pitchFamily="18" charset="0"/>
            </a:endParaRPr>
          </a:p>
        </p:txBody>
      </p:sp>
      <p:sp>
        <p:nvSpPr>
          <p:cNvPr id="10" name="Google Shape;17047;p53"/>
          <p:cNvSpPr/>
          <p:nvPr/>
        </p:nvSpPr>
        <p:spPr>
          <a:xfrm rot="20404044">
            <a:off x="5484301" y="2208482"/>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 name="Google Shape;17048;p53"/>
          <p:cNvSpPr/>
          <p:nvPr/>
        </p:nvSpPr>
        <p:spPr>
          <a:xfrm rot="20549939">
            <a:off x="5447723" y="2208482"/>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aphicFrame>
        <p:nvGraphicFramePr>
          <p:cNvPr id="13" name="Diagram 12">
            <a:extLst>
              <a:ext uri="{FF2B5EF4-FFF2-40B4-BE49-F238E27FC236}">
                <a16:creationId xmlns:a16="http://schemas.microsoft.com/office/drawing/2014/main" id="{259B869D-B02F-B162-A3E4-3BBB14016166}"/>
              </a:ext>
            </a:extLst>
          </p:cNvPr>
          <p:cNvGraphicFramePr/>
          <p:nvPr>
            <p:extLst>
              <p:ext uri="{D42A27DB-BD31-4B8C-83A1-F6EECF244321}">
                <p14:modId xmlns:p14="http://schemas.microsoft.com/office/powerpoint/2010/main" val="3093913608"/>
              </p:ext>
            </p:extLst>
          </p:nvPr>
        </p:nvGraphicFramePr>
        <p:xfrm>
          <a:off x="-542982" y="1162399"/>
          <a:ext cx="8315381" cy="3528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57439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3">
                                            <p:graphicEl>
                                              <a:dgm id="{80B354AF-874C-4811-B684-95FF57CE226B}"/>
                                            </p:graphicEl>
                                          </p:spTgt>
                                        </p:tgtEl>
                                        <p:attrNameLst>
                                          <p:attrName>style.visibility</p:attrName>
                                        </p:attrNameLst>
                                      </p:cBhvr>
                                      <p:to>
                                        <p:strVal val="visible"/>
                                      </p:to>
                                    </p:set>
                                    <p:animEffect transition="in" filter="fade">
                                      <p:cBhvr>
                                        <p:cTn id="15" dur="250"/>
                                        <p:tgtEl>
                                          <p:spTgt spid="13">
                                            <p:graphicEl>
                                              <a:dgm id="{80B354AF-874C-4811-B684-95FF57CE226B}"/>
                                            </p:graphicEl>
                                          </p:spTgt>
                                        </p:tgtEl>
                                      </p:cBhvr>
                                    </p:animEffect>
                                    <p:anim calcmode="lin" valueType="num">
                                      <p:cBhvr>
                                        <p:cTn id="16" dur="250" fill="hold"/>
                                        <p:tgtEl>
                                          <p:spTgt spid="13">
                                            <p:graphicEl>
                                              <a:dgm id="{80B354AF-874C-4811-B684-95FF57CE226B}"/>
                                            </p:graphicEl>
                                          </p:spTgt>
                                        </p:tgtEl>
                                        <p:attrNameLst>
                                          <p:attrName>ppt_x</p:attrName>
                                        </p:attrNameLst>
                                      </p:cBhvr>
                                      <p:tavLst>
                                        <p:tav tm="0">
                                          <p:val>
                                            <p:strVal val="#ppt_x"/>
                                          </p:val>
                                        </p:tav>
                                        <p:tav tm="100000">
                                          <p:val>
                                            <p:strVal val="#ppt_x"/>
                                          </p:val>
                                        </p:tav>
                                      </p:tavLst>
                                    </p:anim>
                                    <p:anim calcmode="lin" valueType="num">
                                      <p:cBhvr>
                                        <p:cTn id="17" dur="250" fill="hold"/>
                                        <p:tgtEl>
                                          <p:spTgt spid="13">
                                            <p:graphicEl>
                                              <a:dgm id="{80B354AF-874C-4811-B684-95FF57CE226B}"/>
                                            </p:graphicEl>
                                          </p:spTgt>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13">
                                            <p:graphicEl>
                                              <a:dgm id="{F42176F0-D11A-47EF-AB54-6879FB9524DF}"/>
                                            </p:graphicEl>
                                          </p:spTgt>
                                        </p:tgtEl>
                                        <p:attrNameLst>
                                          <p:attrName>style.visibility</p:attrName>
                                        </p:attrNameLst>
                                      </p:cBhvr>
                                      <p:to>
                                        <p:strVal val="visible"/>
                                      </p:to>
                                    </p:set>
                                    <p:animEffect transition="in" filter="fade">
                                      <p:cBhvr>
                                        <p:cTn id="20" dur="250"/>
                                        <p:tgtEl>
                                          <p:spTgt spid="13">
                                            <p:graphicEl>
                                              <a:dgm id="{F42176F0-D11A-47EF-AB54-6879FB9524DF}"/>
                                            </p:graphicEl>
                                          </p:spTgt>
                                        </p:tgtEl>
                                      </p:cBhvr>
                                    </p:animEffect>
                                    <p:anim calcmode="lin" valueType="num">
                                      <p:cBhvr>
                                        <p:cTn id="21" dur="250" fill="hold"/>
                                        <p:tgtEl>
                                          <p:spTgt spid="13">
                                            <p:graphicEl>
                                              <a:dgm id="{F42176F0-D11A-47EF-AB54-6879FB9524DF}"/>
                                            </p:graphicEl>
                                          </p:spTgt>
                                        </p:tgtEl>
                                        <p:attrNameLst>
                                          <p:attrName>ppt_x</p:attrName>
                                        </p:attrNameLst>
                                      </p:cBhvr>
                                      <p:tavLst>
                                        <p:tav tm="0">
                                          <p:val>
                                            <p:strVal val="#ppt_x"/>
                                          </p:val>
                                        </p:tav>
                                        <p:tav tm="100000">
                                          <p:val>
                                            <p:strVal val="#ppt_x"/>
                                          </p:val>
                                        </p:tav>
                                      </p:tavLst>
                                    </p:anim>
                                    <p:anim calcmode="lin" valueType="num">
                                      <p:cBhvr>
                                        <p:cTn id="22" dur="250" fill="hold"/>
                                        <p:tgtEl>
                                          <p:spTgt spid="13">
                                            <p:graphicEl>
                                              <a:dgm id="{F42176F0-D11A-47EF-AB54-6879FB9524DF}"/>
                                            </p:graphic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3">
                                            <p:graphicEl>
                                              <a:dgm id="{6DFAC649-3928-46D4-8A60-C04B61EA0EBA}"/>
                                            </p:graphicEl>
                                          </p:spTgt>
                                        </p:tgtEl>
                                        <p:attrNameLst>
                                          <p:attrName>style.visibility</p:attrName>
                                        </p:attrNameLst>
                                      </p:cBhvr>
                                      <p:to>
                                        <p:strVal val="visible"/>
                                      </p:to>
                                    </p:set>
                                    <p:animEffect transition="in" filter="fade">
                                      <p:cBhvr>
                                        <p:cTn id="27" dur="250"/>
                                        <p:tgtEl>
                                          <p:spTgt spid="13">
                                            <p:graphicEl>
                                              <a:dgm id="{6DFAC649-3928-46D4-8A60-C04B61EA0EBA}"/>
                                            </p:graphicEl>
                                          </p:spTgt>
                                        </p:tgtEl>
                                      </p:cBhvr>
                                    </p:animEffect>
                                    <p:anim calcmode="lin" valueType="num">
                                      <p:cBhvr>
                                        <p:cTn id="28" dur="250" fill="hold"/>
                                        <p:tgtEl>
                                          <p:spTgt spid="13">
                                            <p:graphicEl>
                                              <a:dgm id="{6DFAC649-3928-46D4-8A60-C04B61EA0EBA}"/>
                                            </p:graphicEl>
                                          </p:spTgt>
                                        </p:tgtEl>
                                        <p:attrNameLst>
                                          <p:attrName>ppt_x</p:attrName>
                                        </p:attrNameLst>
                                      </p:cBhvr>
                                      <p:tavLst>
                                        <p:tav tm="0">
                                          <p:val>
                                            <p:strVal val="#ppt_x"/>
                                          </p:val>
                                        </p:tav>
                                        <p:tav tm="100000">
                                          <p:val>
                                            <p:strVal val="#ppt_x"/>
                                          </p:val>
                                        </p:tav>
                                      </p:tavLst>
                                    </p:anim>
                                    <p:anim calcmode="lin" valueType="num">
                                      <p:cBhvr>
                                        <p:cTn id="29" dur="250" fill="hold"/>
                                        <p:tgtEl>
                                          <p:spTgt spid="13">
                                            <p:graphicEl>
                                              <a:dgm id="{6DFAC649-3928-46D4-8A60-C04B61EA0EBA}"/>
                                            </p:graphic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3">
                                            <p:graphicEl>
                                              <a:dgm id="{5C8D6345-283B-4EB2-9DF6-0DF2F94B0276}"/>
                                            </p:graphicEl>
                                          </p:spTgt>
                                        </p:tgtEl>
                                        <p:attrNameLst>
                                          <p:attrName>style.visibility</p:attrName>
                                        </p:attrNameLst>
                                      </p:cBhvr>
                                      <p:to>
                                        <p:strVal val="visible"/>
                                      </p:to>
                                    </p:set>
                                    <p:animEffect transition="in" filter="fade">
                                      <p:cBhvr>
                                        <p:cTn id="32" dur="250"/>
                                        <p:tgtEl>
                                          <p:spTgt spid="13">
                                            <p:graphicEl>
                                              <a:dgm id="{5C8D6345-283B-4EB2-9DF6-0DF2F94B0276}"/>
                                            </p:graphicEl>
                                          </p:spTgt>
                                        </p:tgtEl>
                                      </p:cBhvr>
                                    </p:animEffect>
                                    <p:anim calcmode="lin" valueType="num">
                                      <p:cBhvr>
                                        <p:cTn id="33" dur="250" fill="hold"/>
                                        <p:tgtEl>
                                          <p:spTgt spid="13">
                                            <p:graphicEl>
                                              <a:dgm id="{5C8D6345-283B-4EB2-9DF6-0DF2F94B0276}"/>
                                            </p:graphicEl>
                                          </p:spTgt>
                                        </p:tgtEl>
                                        <p:attrNameLst>
                                          <p:attrName>ppt_x</p:attrName>
                                        </p:attrNameLst>
                                      </p:cBhvr>
                                      <p:tavLst>
                                        <p:tav tm="0">
                                          <p:val>
                                            <p:strVal val="#ppt_x"/>
                                          </p:val>
                                        </p:tav>
                                        <p:tav tm="100000">
                                          <p:val>
                                            <p:strVal val="#ppt_x"/>
                                          </p:val>
                                        </p:tav>
                                      </p:tavLst>
                                    </p:anim>
                                    <p:anim calcmode="lin" valueType="num">
                                      <p:cBhvr>
                                        <p:cTn id="34" dur="250" fill="hold"/>
                                        <p:tgtEl>
                                          <p:spTgt spid="13">
                                            <p:graphicEl>
                                              <a:dgm id="{5C8D6345-283B-4EB2-9DF6-0DF2F94B0276}"/>
                                            </p:graphic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13">
                                            <p:graphicEl>
                                              <a:dgm id="{FC1B572B-5010-45C2-A432-E1428E27ABB7}"/>
                                            </p:graphicEl>
                                          </p:spTgt>
                                        </p:tgtEl>
                                        <p:attrNameLst>
                                          <p:attrName>style.visibility</p:attrName>
                                        </p:attrNameLst>
                                      </p:cBhvr>
                                      <p:to>
                                        <p:strVal val="visible"/>
                                      </p:to>
                                    </p:set>
                                    <p:animEffect transition="in" filter="fade">
                                      <p:cBhvr>
                                        <p:cTn id="39" dur="250"/>
                                        <p:tgtEl>
                                          <p:spTgt spid="13">
                                            <p:graphicEl>
                                              <a:dgm id="{FC1B572B-5010-45C2-A432-E1428E27ABB7}"/>
                                            </p:graphicEl>
                                          </p:spTgt>
                                        </p:tgtEl>
                                      </p:cBhvr>
                                    </p:animEffect>
                                    <p:anim calcmode="lin" valueType="num">
                                      <p:cBhvr>
                                        <p:cTn id="40" dur="250" fill="hold"/>
                                        <p:tgtEl>
                                          <p:spTgt spid="13">
                                            <p:graphicEl>
                                              <a:dgm id="{FC1B572B-5010-45C2-A432-E1428E27ABB7}"/>
                                            </p:graphicEl>
                                          </p:spTgt>
                                        </p:tgtEl>
                                        <p:attrNameLst>
                                          <p:attrName>ppt_x</p:attrName>
                                        </p:attrNameLst>
                                      </p:cBhvr>
                                      <p:tavLst>
                                        <p:tav tm="0">
                                          <p:val>
                                            <p:strVal val="#ppt_x"/>
                                          </p:val>
                                        </p:tav>
                                        <p:tav tm="100000">
                                          <p:val>
                                            <p:strVal val="#ppt_x"/>
                                          </p:val>
                                        </p:tav>
                                      </p:tavLst>
                                    </p:anim>
                                    <p:anim calcmode="lin" valueType="num">
                                      <p:cBhvr>
                                        <p:cTn id="41" dur="250" fill="hold"/>
                                        <p:tgtEl>
                                          <p:spTgt spid="13">
                                            <p:graphicEl>
                                              <a:dgm id="{FC1B572B-5010-45C2-A432-E1428E27ABB7}"/>
                                            </p:graphicEl>
                                          </p:spTgt>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3">
                                            <p:graphicEl>
                                              <a:dgm id="{1EAEDD84-980F-4D50-9D8C-AC5A0C472CF2}"/>
                                            </p:graphicEl>
                                          </p:spTgt>
                                        </p:tgtEl>
                                        <p:attrNameLst>
                                          <p:attrName>style.visibility</p:attrName>
                                        </p:attrNameLst>
                                      </p:cBhvr>
                                      <p:to>
                                        <p:strVal val="visible"/>
                                      </p:to>
                                    </p:set>
                                    <p:animEffect transition="in" filter="fade">
                                      <p:cBhvr>
                                        <p:cTn id="44" dur="250"/>
                                        <p:tgtEl>
                                          <p:spTgt spid="13">
                                            <p:graphicEl>
                                              <a:dgm id="{1EAEDD84-980F-4D50-9D8C-AC5A0C472CF2}"/>
                                            </p:graphicEl>
                                          </p:spTgt>
                                        </p:tgtEl>
                                      </p:cBhvr>
                                    </p:animEffect>
                                    <p:anim calcmode="lin" valueType="num">
                                      <p:cBhvr>
                                        <p:cTn id="45" dur="250" fill="hold"/>
                                        <p:tgtEl>
                                          <p:spTgt spid="13">
                                            <p:graphicEl>
                                              <a:dgm id="{1EAEDD84-980F-4D50-9D8C-AC5A0C472CF2}"/>
                                            </p:graphicEl>
                                          </p:spTgt>
                                        </p:tgtEl>
                                        <p:attrNameLst>
                                          <p:attrName>ppt_x</p:attrName>
                                        </p:attrNameLst>
                                      </p:cBhvr>
                                      <p:tavLst>
                                        <p:tav tm="0">
                                          <p:val>
                                            <p:strVal val="#ppt_x"/>
                                          </p:val>
                                        </p:tav>
                                        <p:tav tm="100000">
                                          <p:val>
                                            <p:strVal val="#ppt_x"/>
                                          </p:val>
                                        </p:tav>
                                      </p:tavLst>
                                    </p:anim>
                                    <p:anim calcmode="lin" valueType="num">
                                      <p:cBhvr>
                                        <p:cTn id="46" dur="250" fill="hold"/>
                                        <p:tgtEl>
                                          <p:spTgt spid="13">
                                            <p:graphicEl>
                                              <a:dgm id="{1EAEDD84-980F-4D50-9D8C-AC5A0C472CF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3"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3" name="Google Shape;462;p30"/>
          <p:cNvSpPr txBox="1">
            <a:spLocks/>
          </p:cNvSpPr>
          <p:nvPr/>
        </p:nvSpPr>
        <p:spPr>
          <a:xfrm>
            <a:off x="1097281" y="1077953"/>
            <a:ext cx="7788019" cy="205063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200" b="1" dirty="0">
                <a:latin typeface="#9Slide02 Tieu de rat dai 01" panose="02000000000000000000" pitchFamily="2" charset="0"/>
                <a:ea typeface="#9Slide02 Tieu de rat dai 01" panose="02000000000000000000" pitchFamily="2" charset="0"/>
              </a:rPr>
              <a:t>Phân tích quá trình hình thành tư tưởng Hồ Chí Minh về cách mạng giải phóng dân tộc ở Việt Nam (1920 - 1930)? Giá trị lý luận và thực tiễn trong tiến trình của cách mạng Việt Nam?</a:t>
            </a:r>
            <a:endParaRPr lang="en-US" sz="3200" b="1" dirty="0">
              <a:latin typeface="#9Slide02 Tieu de rat dai 01" panose="02000000000000000000" pitchFamily="2" charset="0"/>
              <a:ea typeface="#9Slide02 Tieu de rat dai 01" panose="02000000000000000000" pitchFamily="2" charset="0"/>
            </a:endParaRPr>
          </a:p>
        </p:txBody>
      </p:sp>
      <p:pic>
        <p:nvPicPr>
          <p:cNvPr id="4" name="Google Shape;414;p34"/>
          <p:cNvPicPr preferRelativeResize="0"/>
          <p:nvPr/>
        </p:nvPicPr>
        <p:blipFill rotWithShape="1">
          <a:blip r:embed="rId3">
            <a:alphaModFix/>
          </a:blip>
          <a:srcRect t="6807" b="6799"/>
          <a:stretch/>
        </p:blipFill>
        <p:spPr>
          <a:xfrm>
            <a:off x="0" y="2980453"/>
            <a:ext cx="9036423" cy="2360769"/>
          </a:xfrm>
          <a:prstGeom prst="rect">
            <a:avLst/>
          </a:prstGeom>
          <a:noFill/>
          <a:ln>
            <a:noFill/>
          </a:ln>
        </p:spPr>
      </p:pic>
      <p:sp>
        <p:nvSpPr>
          <p:cNvPr id="5" name="Explosion 1 4"/>
          <p:cNvSpPr/>
          <p:nvPr/>
        </p:nvSpPr>
        <p:spPr>
          <a:xfrm rot="21180621">
            <a:off x="-615592" y="-197377"/>
            <a:ext cx="2943030" cy="145285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5">
                    <a:lumMod val="10000"/>
                  </a:schemeClr>
                </a:solidFill>
                <a:cs typeface="Amatic SC" panose="020B0604020202020204" charset="-79"/>
              </a:rPr>
              <a:t>CHỦ ĐỀ</a:t>
            </a:r>
          </a:p>
        </p:txBody>
      </p:sp>
      <p:grpSp>
        <p:nvGrpSpPr>
          <p:cNvPr id="6" name="Google Shape;8682;p33"/>
          <p:cNvGrpSpPr/>
          <p:nvPr/>
        </p:nvGrpSpPr>
        <p:grpSpPr>
          <a:xfrm rot="11874105">
            <a:off x="8205808" y="2710856"/>
            <a:ext cx="821237" cy="539192"/>
            <a:chOff x="3463225" y="1863975"/>
            <a:chExt cx="1899850" cy="1254150"/>
          </a:xfrm>
        </p:grpSpPr>
        <p:sp>
          <p:nvSpPr>
            <p:cNvPr id="7" name="Google Shape;8683;p33"/>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684;p33"/>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679;p33"/>
          <p:cNvGrpSpPr/>
          <p:nvPr/>
        </p:nvGrpSpPr>
        <p:grpSpPr>
          <a:xfrm rot="958910">
            <a:off x="135841" y="965980"/>
            <a:ext cx="888893" cy="651766"/>
            <a:chOff x="3463225" y="1863975"/>
            <a:chExt cx="1899850" cy="1254150"/>
          </a:xfrm>
        </p:grpSpPr>
        <p:sp>
          <p:nvSpPr>
            <p:cNvPr id="10" name="Google Shape;8680;p33"/>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81;p33"/>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7796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93548" y="488310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latin typeface="+mj-lt"/>
              </a:rPr>
              <a:t>20</a:t>
            </a:fld>
            <a:endParaRPr>
              <a:latin typeface="+mj-lt"/>
            </a:endParaRPr>
          </a:p>
        </p:txBody>
      </p:sp>
      <p:sp>
        <p:nvSpPr>
          <p:cNvPr id="4" name="TextBox 3"/>
          <p:cNvSpPr txBox="1"/>
          <p:nvPr/>
        </p:nvSpPr>
        <p:spPr>
          <a:xfrm>
            <a:off x="907141" y="72571"/>
            <a:ext cx="7935321" cy="707886"/>
          </a:xfrm>
          <a:prstGeom prst="rect">
            <a:avLst/>
          </a:prstGeom>
          <a:noFill/>
        </p:spPr>
        <p:txBody>
          <a:bodyPr wrap="square" rtlCol="0">
            <a:spAutoFit/>
          </a:bodyPr>
          <a:lstStyle/>
          <a:p>
            <a:pPr algn="ctr"/>
            <a:r>
              <a:rPr lang="vi-VN" sz="2000" b="1" i="1" dirty="0">
                <a:solidFill>
                  <a:schemeClr val="bg1"/>
                </a:solidFill>
                <a:latin typeface="+mn-lt"/>
                <a:cs typeface="Times New Roman" pitchFamily="18" charset="0"/>
              </a:rPr>
              <a:t>Nội dung chính của những quan điểm lớn, độc đáo, sáng tạo của Hồ Chí Minh về con đường cách mạng Việt Nam</a:t>
            </a:r>
          </a:p>
        </p:txBody>
      </p:sp>
      <p:graphicFrame>
        <p:nvGraphicFramePr>
          <p:cNvPr id="7" name="Diagram 6">
            <a:extLst>
              <a:ext uri="{FF2B5EF4-FFF2-40B4-BE49-F238E27FC236}">
                <a16:creationId xmlns:a16="http://schemas.microsoft.com/office/drawing/2014/main" id="{0462DFBE-0861-AB56-8AE0-D41D4B40FB60}"/>
              </a:ext>
            </a:extLst>
          </p:cNvPr>
          <p:cNvGraphicFramePr/>
          <p:nvPr>
            <p:extLst>
              <p:ext uri="{D42A27DB-BD31-4B8C-83A1-F6EECF244321}">
                <p14:modId xmlns:p14="http://schemas.microsoft.com/office/powerpoint/2010/main" val="2583923900"/>
              </p:ext>
            </p:extLst>
          </p:nvPr>
        </p:nvGraphicFramePr>
        <p:xfrm>
          <a:off x="-1016000" y="1108524"/>
          <a:ext cx="10972800" cy="378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9117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 calcmode="lin" valueType="num">
                                      <p:cBhvr>
                                        <p:cTn id="9" dur="250" fill="hold"/>
                                        <p:tgtEl>
                                          <p:spTgt spid="4"/>
                                        </p:tgtEl>
                                        <p:attrNameLst>
                                          <p:attrName>style.rotation</p:attrName>
                                        </p:attrNameLst>
                                      </p:cBhvr>
                                      <p:tavLst>
                                        <p:tav tm="0">
                                          <p:val>
                                            <p:fltVal val="90"/>
                                          </p:val>
                                        </p:tav>
                                        <p:tav tm="100000">
                                          <p:val>
                                            <p:fltVal val="0"/>
                                          </p:val>
                                        </p:tav>
                                      </p:tavLst>
                                    </p:anim>
                                    <p:animEffect transition="in" filter="fade">
                                      <p:cBhvr>
                                        <p:cTn id="10" dur="2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7">
                                            <p:graphicEl>
                                              <a:dgm id="{81FF249F-B149-4A0E-A88D-FFC25883FBEE}"/>
                                            </p:graphicEl>
                                          </p:spTgt>
                                        </p:tgtEl>
                                        <p:attrNameLst>
                                          <p:attrName>style.visibility</p:attrName>
                                        </p:attrNameLst>
                                      </p:cBhvr>
                                      <p:to>
                                        <p:strVal val="visible"/>
                                      </p:to>
                                    </p:set>
                                    <p:animEffect transition="in" filter="fade">
                                      <p:cBhvr>
                                        <p:cTn id="15" dur="250"/>
                                        <p:tgtEl>
                                          <p:spTgt spid="7">
                                            <p:graphicEl>
                                              <a:dgm id="{81FF249F-B149-4A0E-A88D-FFC25883FBEE}"/>
                                            </p:graphicEl>
                                          </p:spTgt>
                                        </p:tgtEl>
                                      </p:cBhvr>
                                    </p:animEffect>
                                    <p:anim calcmode="lin" valueType="num">
                                      <p:cBhvr>
                                        <p:cTn id="16" dur="250" fill="hold"/>
                                        <p:tgtEl>
                                          <p:spTgt spid="7">
                                            <p:graphicEl>
                                              <a:dgm id="{81FF249F-B149-4A0E-A88D-FFC25883FBEE}"/>
                                            </p:graphicEl>
                                          </p:spTgt>
                                        </p:tgtEl>
                                        <p:attrNameLst>
                                          <p:attrName>ppt_x</p:attrName>
                                        </p:attrNameLst>
                                      </p:cBhvr>
                                      <p:tavLst>
                                        <p:tav tm="0">
                                          <p:val>
                                            <p:strVal val="#ppt_x"/>
                                          </p:val>
                                        </p:tav>
                                        <p:tav tm="100000">
                                          <p:val>
                                            <p:strVal val="#ppt_x"/>
                                          </p:val>
                                        </p:tav>
                                      </p:tavLst>
                                    </p:anim>
                                    <p:anim calcmode="lin" valueType="num">
                                      <p:cBhvr>
                                        <p:cTn id="17" dur="250" fill="hold"/>
                                        <p:tgtEl>
                                          <p:spTgt spid="7">
                                            <p:graphicEl>
                                              <a:dgm id="{81FF249F-B149-4A0E-A88D-FFC25883FBEE}"/>
                                            </p:graphicEl>
                                          </p:spTgt>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7">
                                            <p:graphicEl>
                                              <a:dgm id="{8FA36376-BDCC-4DB5-9D1C-FDC4D62B89BC}"/>
                                            </p:graphicEl>
                                          </p:spTgt>
                                        </p:tgtEl>
                                        <p:attrNameLst>
                                          <p:attrName>style.visibility</p:attrName>
                                        </p:attrNameLst>
                                      </p:cBhvr>
                                      <p:to>
                                        <p:strVal val="visible"/>
                                      </p:to>
                                    </p:set>
                                    <p:animEffect transition="in" filter="fade">
                                      <p:cBhvr>
                                        <p:cTn id="20" dur="250"/>
                                        <p:tgtEl>
                                          <p:spTgt spid="7">
                                            <p:graphicEl>
                                              <a:dgm id="{8FA36376-BDCC-4DB5-9D1C-FDC4D62B89BC}"/>
                                            </p:graphicEl>
                                          </p:spTgt>
                                        </p:tgtEl>
                                      </p:cBhvr>
                                    </p:animEffect>
                                    <p:anim calcmode="lin" valueType="num">
                                      <p:cBhvr>
                                        <p:cTn id="21" dur="250" fill="hold"/>
                                        <p:tgtEl>
                                          <p:spTgt spid="7">
                                            <p:graphicEl>
                                              <a:dgm id="{8FA36376-BDCC-4DB5-9D1C-FDC4D62B89BC}"/>
                                            </p:graphicEl>
                                          </p:spTgt>
                                        </p:tgtEl>
                                        <p:attrNameLst>
                                          <p:attrName>ppt_x</p:attrName>
                                        </p:attrNameLst>
                                      </p:cBhvr>
                                      <p:tavLst>
                                        <p:tav tm="0">
                                          <p:val>
                                            <p:strVal val="#ppt_x"/>
                                          </p:val>
                                        </p:tav>
                                        <p:tav tm="100000">
                                          <p:val>
                                            <p:strVal val="#ppt_x"/>
                                          </p:val>
                                        </p:tav>
                                      </p:tavLst>
                                    </p:anim>
                                    <p:anim calcmode="lin" valueType="num">
                                      <p:cBhvr>
                                        <p:cTn id="22" dur="250" fill="hold"/>
                                        <p:tgtEl>
                                          <p:spTgt spid="7">
                                            <p:graphicEl>
                                              <a:dgm id="{8FA36376-BDCC-4DB5-9D1C-FDC4D62B89BC}"/>
                                            </p:graphic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7">
                                            <p:graphicEl>
                                              <a:dgm id="{28225B58-DCEB-43FF-A328-126FDF6BD3B4}"/>
                                            </p:graphicEl>
                                          </p:spTgt>
                                        </p:tgtEl>
                                        <p:attrNameLst>
                                          <p:attrName>style.visibility</p:attrName>
                                        </p:attrNameLst>
                                      </p:cBhvr>
                                      <p:to>
                                        <p:strVal val="visible"/>
                                      </p:to>
                                    </p:set>
                                    <p:animEffect transition="in" filter="fade">
                                      <p:cBhvr>
                                        <p:cTn id="27" dur="250"/>
                                        <p:tgtEl>
                                          <p:spTgt spid="7">
                                            <p:graphicEl>
                                              <a:dgm id="{28225B58-DCEB-43FF-A328-126FDF6BD3B4}"/>
                                            </p:graphicEl>
                                          </p:spTgt>
                                        </p:tgtEl>
                                      </p:cBhvr>
                                    </p:animEffect>
                                    <p:anim calcmode="lin" valueType="num">
                                      <p:cBhvr>
                                        <p:cTn id="28" dur="250" fill="hold"/>
                                        <p:tgtEl>
                                          <p:spTgt spid="7">
                                            <p:graphicEl>
                                              <a:dgm id="{28225B58-DCEB-43FF-A328-126FDF6BD3B4}"/>
                                            </p:graphicEl>
                                          </p:spTgt>
                                        </p:tgtEl>
                                        <p:attrNameLst>
                                          <p:attrName>ppt_x</p:attrName>
                                        </p:attrNameLst>
                                      </p:cBhvr>
                                      <p:tavLst>
                                        <p:tav tm="0">
                                          <p:val>
                                            <p:strVal val="#ppt_x"/>
                                          </p:val>
                                        </p:tav>
                                        <p:tav tm="100000">
                                          <p:val>
                                            <p:strVal val="#ppt_x"/>
                                          </p:val>
                                        </p:tav>
                                      </p:tavLst>
                                    </p:anim>
                                    <p:anim calcmode="lin" valueType="num">
                                      <p:cBhvr>
                                        <p:cTn id="29" dur="250" fill="hold"/>
                                        <p:tgtEl>
                                          <p:spTgt spid="7">
                                            <p:graphicEl>
                                              <a:dgm id="{28225B58-DCEB-43FF-A328-126FDF6BD3B4}"/>
                                            </p:graphic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
                                            <p:graphicEl>
                                              <a:dgm id="{41E52D97-1867-4124-813F-B220A14DACFE}"/>
                                            </p:graphicEl>
                                          </p:spTgt>
                                        </p:tgtEl>
                                        <p:attrNameLst>
                                          <p:attrName>style.visibility</p:attrName>
                                        </p:attrNameLst>
                                      </p:cBhvr>
                                      <p:to>
                                        <p:strVal val="visible"/>
                                      </p:to>
                                    </p:set>
                                    <p:animEffect transition="in" filter="fade">
                                      <p:cBhvr>
                                        <p:cTn id="32" dur="250"/>
                                        <p:tgtEl>
                                          <p:spTgt spid="7">
                                            <p:graphicEl>
                                              <a:dgm id="{41E52D97-1867-4124-813F-B220A14DACFE}"/>
                                            </p:graphicEl>
                                          </p:spTgt>
                                        </p:tgtEl>
                                      </p:cBhvr>
                                    </p:animEffect>
                                    <p:anim calcmode="lin" valueType="num">
                                      <p:cBhvr>
                                        <p:cTn id="33" dur="250" fill="hold"/>
                                        <p:tgtEl>
                                          <p:spTgt spid="7">
                                            <p:graphicEl>
                                              <a:dgm id="{41E52D97-1867-4124-813F-B220A14DACFE}"/>
                                            </p:graphicEl>
                                          </p:spTgt>
                                        </p:tgtEl>
                                        <p:attrNameLst>
                                          <p:attrName>ppt_x</p:attrName>
                                        </p:attrNameLst>
                                      </p:cBhvr>
                                      <p:tavLst>
                                        <p:tav tm="0">
                                          <p:val>
                                            <p:strVal val="#ppt_x"/>
                                          </p:val>
                                        </p:tav>
                                        <p:tav tm="100000">
                                          <p:val>
                                            <p:strVal val="#ppt_x"/>
                                          </p:val>
                                        </p:tav>
                                      </p:tavLst>
                                    </p:anim>
                                    <p:anim calcmode="lin" valueType="num">
                                      <p:cBhvr>
                                        <p:cTn id="34" dur="250" fill="hold"/>
                                        <p:tgtEl>
                                          <p:spTgt spid="7">
                                            <p:graphicEl>
                                              <a:dgm id="{41E52D97-1867-4124-813F-B220A14DACFE}"/>
                                            </p:graphic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7">
                                            <p:graphicEl>
                                              <a:dgm id="{F0D46463-704A-408C-B500-14AB8741F6F8}"/>
                                            </p:graphicEl>
                                          </p:spTgt>
                                        </p:tgtEl>
                                        <p:attrNameLst>
                                          <p:attrName>style.visibility</p:attrName>
                                        </p:attrNameLst>
                                      </p:cBhvr>
                                      <p:to>
                                        <p:strVal val="visible"/>
                                      </p:to>
                                    </p:set>
                                    <p:animEffect transition="in" filter="fade">
                                      <p:cBhvr>
                                        <p:cTn id="39" dur="250"/>
                                        <p:tgtEl>
                                          <p:spTgt spid="7">
                                            <p:graphicEl>
                                              <a:dgm id="{F0D46463-704A-408C-B500-14AB8741F6F8}"/>
                                            </p:graphicEl>
                                          </p:spTgt>
                                        </p:tgtEl>
                                      </p:cBhvr>
                                    </p:animEffect>
                                    <p:anim calcmode="lin" valueType="num">
                                      <p:cBhvr>
                                        <p:cTn id="40" dur="250" fill="hold"/>
                                        <p:tgtEl>
                                          <p:spTgt spid="7">
                                            <p:graphicEl>
                                              <a:dgm id="{F0D46463-704A-408C-B500-14AB8741F6F8}"/>
                                            </p:graphicEl>
                                          </p:spTgt>
                                        </p:tgtEl>
                                        <p:attrNameLst>
                                          <p:attrName>ppt_x</p:attrName>
                                        </p:attrNameLst>
                                      </p:cBhvr>
                                      <p:tavLst>
                                        <p:tav tm="0">
                                          <p:val>
                                            <p:strVal val="#ppt_x"/>
                                          </p:val>
                                        </p:tav>
                                        <p:tav tm="100000">
                                          <p:val>
                                            <p:strVal val="#ppt_x"/>
                                          </p:val>
                                        </p:tav>
                                      </p:tavLst>
                                    </p:anim>
                                    <p:anim calcmode="lin" valueType="num">
                                      <p:cBhvr>
                                        <p:cTn id="41" dur="250" fill="hold"/>
                                        <p:tgtEl>
                                          <p:spTgt spid="7">
                                            <p:graphicEl>
                                              <a:dgm id="{F0D46463-704A-408C-B500-14AB8741F6F8}"/>
                                            </p:graphicEl>
                                          </p:spTgt>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7">
                                            <p:graphicEl>
                                              <a:dgm id="{82B07607-F4E2-48C7-AF32-C712C3273988}"/>
                                            </p:graphicEl>
                                          </p:spTgt>
                                        </p:tgtEl>
                                        <p:attrNameLst>
                                          <p:attrName>style.visibility</p:attrName>
                                        </p:attrNameLst>
                                      </p:cBhvr>
                                      <p:to>
                                        <p:strVal val="visible"/>
                                      </p:to>
                                    </p:set>
                                    <p:animEffect transition="in" filter="fade">
                                      <p:cBhvr>
                                        <p:cTn id="44" dur="250"/>
                                        <p:tgtEl>
                                          <p:spTgt spid="7">
                                            <p:graphicEl>
                                              <a:dgm id="{82B07607-F4E2-48C7-AF32-C712C3273988}"/>
                                            </p:graphicEl>
                                          </p:spTgt>
                                        </p:tgtEl>
                                      </p:cBhvr>
                                    </p:animEffect>
                                    <p:anim calcmode="lin" valueType="num">
                                      <p:cBhvr>
                                        <p:cTn id="45" dur="250" fill="hold"/>
                                        <p:tgtEl>
                                          <p:spTgt spid="7">
                                            <p:graphicEl>
                                              <a:dgm id="{82B07607-F4E2-48C7-AF32-C712C3273988}"/>
                                            </p:graphicEl>
                                          </p:spTgt>
                                        </p:tgtEl>
                                        <p:attrNameLst>
                                          <p:attrName>ppt_x</p:attrName>
                                        </p:attrNameLst>
                                      </p:cBhvr>
                                      <p:tavLst>
                                        <p:tav tm="0">
                                          <p:val>
                                            <p:strVal val="#ppt_x"/>
                                          </p:val>
                                        </p:tav>
                                        <p:tav tm="100000">
                                          <p:val>
                                            <p:strVal val="#ppt_x"/>
                                          </p:val>
                                        </p:tav>
                                      </p:tavLst>
                                    </p:anim>
                                    <p:anim calcmode="lin" valueType="num">
                                      <p:cBhvr>
                                        <p:cTn id="46" dur="250" fill="hold"/>
                                        <p:tgtEl>
                                          <p:spTgt spid="7">
                                            <p:graphicEl>
                                              <a:dgm id="{82B07607-F4E2-48C7-AF32-C712C3273988}"/>
                                            </p:graphic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7">
                                            <p:graphicEl>
                                              <a:dgm id="{1B237395-3B85-42AB-99E3-69AED1F229FE}"/>
                                            </p:graphicEl>
                                          </p:spTgt>
                                        </p:tgtEl>
                                        <p:attrNameLst>
                                          <p:attrName>style.visibility</p:attrName>
                                        </p:attrNameLst>
                                      </p:cBhvr>
                                      <p:to>
                                        <p:strVal val="visible"/>
                                      </p:to>
                                    </p:set>
                                    <p:animEffect transition="in" filter="fade">
                                      <p:cBhvr>
                                        <p:cTn id="51" dur="250"/>
                                        <p:tgtEl>
                                          <p:spTgt spid="7">
                                            <p:graphicEl>
                                              <a:dgm id="{1B237395-3B85-42AB-99E3-69AED1F229FE}"/>
                                            </p:graphicEl>
                                          </p:spTgt>
                                        </p:tgtEl>
                                      </p:cBhvr>
                                    </p:animEffect>
                                    <p:anim calcmode="lin" valueType="num">
                                      <p:cBhvr>
                                        <p:cTn id="52" dur="250" fill="hold"/>
                                        <p:tgtEl>
                                          <p:spTgt spid="7">
                                            <p:graphicEl>
                                              <a:dgm id="{1B237395-3B85-42AB-99E3-69AED1F229FE}"/>
                                            </p:graphicEl>
                                          </p:spTgt>
                                        </p:tgtEl>
                                        <p:attrNameLst>
                                          <p:attrName>ppt_x</p:attrName>
                                        </p:attrNameLst>
                                      </p:cBhvr>
                                      <p:tavLst>
                                        <p:tav tm="0">
                                          <p:val>
                                            <p:strVal val="#ppt_x"/>
                                          </p:val>
                                        </p:tav>
                                        <p:tav tm="100000">
                                          <p:val>
                                            <p:strVal val="#ppt_x"/>
                                          </p:val>
                                        </p:tav>
                                      </p:tavLst>
                                    </p:anim>
                                    <p:anim calcmode="lin" valueType="num">
                                      <p:cBhvr>
                                        <p:cTn id="53" dur="250" fill="hold"/>
                                        <p:tgtEl>
                                          <p:spTgt spid="7">
                                            <p:graphicEl>
                                              <a:dgm id="{1B237395-3B85-42AB-99E3-69AED1F229FE}"/>
                                            </p:graphic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7">
                                            <p:graphicEl>
                                              <a:dgm id="{AE4BCB51-877A-4C2C-B176-3EAF0C13D855}"/>
                                            </p:graphicEl>
                                          </p:spTgt>
                                        </p:tgtEl>
                                        <p:attrNameLst>
                                          <p:attrName>style.visibility</p:attrName>
                                        </p:attrNameLst>
                                      </p:cBhvr>
                                      <p:to>
                                        <p:strVal val="visible"/>
                                      </p:to>
                                    </p:set>
                                    <p:animEffect transition="in" filter="fade">
                                      <p:cBhvr>
                                        <p:cTn id="56" dur="250"/>
                                        <p:tgtEl>
                                          <p:spTgt spid="7">
                                            <p:graphicEl>
                                              <a:dgm id="{AE4BCB51-877A-4C2C-B176-3EAF0C13D855}"/>
                                            </p:graphicEl>
                                          </p:spTgt>
                                        </p:tgtEl>
                                      </p:cBhvr>
                                    </p:animEffect>
                                    <p:anim calcmode="lin" valueType="num">
                                      <p:cBhvr>
                                        <p:cTn id="57" dur="250" fill="hold"/>
                                        <p:tgtEl>
                                          <p:spTgt spid="7">
                                            <p:graphicEl>
                                              <a:dgm id="{AE4BCB51-877A-4C2C-B176-3EAF0C13D855}"/>
                                            </p:graphicEl>
                                          </p:spTgt>
                                        </p:tgtEl>
                                        <p:attrNameLst>
                                          <p:attrName>ppt_x</p:attrName>
                                        </p:attrNameLst>
                                      </p:cBhvr>
                                      <p:tavLst>
                                        <p:tav tm="0">
                                          <p:val>
                                            <p:strVal val="#ppt_x"/>
                                          </p:val>
                                        </p:tav>
                                        <p:tav tm="100000">
                                          <p:val>
                                            <p:strVal val="#ppt_x"/>
                                          </p:val>
                                        </p:tav>
                                      </p:tavLst>
                                    </p:anim>
                                    <p:anim calcmode="lin" valueType="num">
                                      <p:cBhvr>
                                        <p:cTn id="58" dur="250" fill="hold"/>
                                        <p:tgtEl>
                                          <p:spTgt spid="7">
                                            <p:graphicEl>
                                              <a:dgm id="{AE4BCB51-877A-4C2C-B176-3EAF0C13D85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5" name="Google Shape;479;p31"/>
          <p:cNvSpPr txBox="1">
            <a:spLocks/>
          </p:cNvSpPr>
          <p:nvPr/>
        </p:nvSpPr>
        <p:spPr>
          <a:xfrm>
            <a:off x="2753182" y="2402199"/>
            <a:ext cx="6441020" cy="168700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200" b="1" dirty="0">
                <a:latin typeface="+mn-lt"/>
                <a:cs typeface="Times New Roman" panose="02020603050405020304" pitchFamily="18" charset="0"/>
              </a:rPr>
              <a:t>Giá trị lý luận và giá trị thực tiễn trong tiến trình của CMVN</a:t>
            </a:r>
          </a:p>
        </p:txBody>
      </p:sp>
      <p:sp>
        <p:nvSpPr>
          <p:cNvPr id="9" name="Google Shape;481;p31"/>
          <p:cNvSpPr txBox="1">
            <a:spLocks/>
          </p:cNvSpPr>
          <p:nvPr/>
        </p:nvSpPr>
        <p:spPr>
          <a:xfrm>
            <a:off x="4233672" y="2220949"/>
            <a:ext cx="3792900" cy="516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a:solidFill>
                <a:schemeClr val="dk1"/>
              </a:solidFill>
            </a:endParaRPr>
          </a:p>
        </p:txBody>
      </p:sp>
      <p:pic>
        <p:nvPicPr>
          <p:cNvPr id="10" name="Picture 9"/>
          <p:cNvPicPr>
            <a:picLocks noChangeAspect="1"/>
          </p:cNvPicPr>
          <p:nvPr/>
        </p:nvPicPr>
        <p:blipFill>
          <a:blip r:embed="rId3"/>
          <a:stretch>
            <a:fillRect/>
          </a:stretch>
        </p:blipFill>
        <p:spPr>
          <a:xfrm>
            <a:off x="4709637" y="-249609"/>
            <a:ext cx="2840969" cy="2816480"/>
          </a:xfrm>
          <a:prstGeom prst="rect">
            <a:avLst/>
          </a:prstGeom>
          <a:ln>
            <a:noFill/>
          </a:ln>
          <a:effectLst>
            <a:softEdge rad="112500"/>
          </a:effectLst>
        </p:spPr>
      </p:pic>
      <p:sp>
        <p:nvSpPr>
          <p:cNvPr id="12" name="Google Shape;480;p31"/>
          <p:cNvSpPr txBox="1">
            <a:spLocks/>
          </p:cNvSpPr>
          <p:nvPr/>
        </p:nvSpPr>
        <p:spPr>
          <a:xfrm>
            <a:off x="5180631" y="905927"/>
            <a:ext cx="1937050" cy="4552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b="1" dirty="0" smtClean="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a:t>
            </a:r>
            <a:endParaRPr lang="en" sz="60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Google Shape;8694;p34">
            <a:extLst>
              <a:ext uri="{FF2B5EF4-FFF2-40B4-BE49-F238E27FC236}">
                <a16:creationId xmlns:a16="http://schemas.microsoft.com/office/drawing/2014/main" id="{A8F98616-C349-0876-6F70-911E6857B647}"/>
              </a:ext>
            </a:extLst>
          </p:cNvPr>
          <p:cNvSpPr/>
          <p:nvPr/>
        </p:nvSpPr>
        <p:spPr>
          <a:xfrm>
            <a:off x="433606" y="1689257"/>
            <a:ext cx="2319576" cy="2514864"/>
          </a:xfrm>
          <a:custGeom>
            <a:avLst/>
            <a:gdLst/>
            <a:ahLst/>
            <a:cxnLst/>
            <a:rect l="l" t="t" r="r" b="b"/>
            <a:pathLst>
              <a:path w="55806" h="60508" extrusionOk="0">
                <a:moveTo>
                  <a:pt x="35362" y="1284"/>
                </a:moveTo>
                <a:cubicBezTo>
                  <a:pt x="35362" y="1391"/>
                  <a:pt x="35362" y="1474"/>
                  <a:pt x="35374" y="1581"/>
                </a:cubicBezTo>
                <a:cubicBezTo>
                  <a:pt x="35326" y="1593"/>
                  <a:pt x="35267" y="1593"/>
                  <a:pt x="35219" y="1605"/>
                </a:cubicBezTo>
                <a:lnTo>
                  <a:pt x="35219" y="1296"/>
                </a:lnTo>
                <a:cubicBezTo>
                  <a:pt x="35267" y="1296"/>
                  <a:pt x="35314" y="1284"/>
                  <a:pt x="35362" y="1284"/>
                </a:cubicBezTo>
                <a:close/>
                <a:moveTo>
                  <a:pt x="35803" y="1391"/>
                </a:moveTo>
                <a:cubicBezTo>
                  <a:pt x="35898" y="1427"/>
                  <a:pt x="35969" y="1522"/>
                  <a:pt x="36017" y="1653"/>
                </a:cubicBezTo>
                <a:cubicBezTo>
                  <a:pt x="35957" y="1605"/>
                  <a:pt x="35898" y="1581"/>
                  <a:pt x="35826" y="1569"/>
                </a:cubicBezTo>
                <a:cubicBezTo>
                  <a:pt x="35826" y="1510"/>
                  <a:pt x="35803" y="1450"/>
                  <a:pt x="35803" y="1391"/>
                </a:cubicBezTo>
                <a:close/>
                <a:moveTo>
                  <a:pt x="34838" y="1403"/>
                </a:moveTo>
                <a:lnTo>
                  <a:pt x="34838" y="1403"/>
                </a:lnTo>
                <a:cubicBezTo>
                  <a:pt x="34826" y="1510"/>
                  <a:pt x="34814" y="1629"/>
                  <a:pt x="34791" y="1748"/>
                </a:cubicBezTo>
                <a:cubicBezTo>
                  <a:pt x="34731" y="1760"/>
                  <a:pt x="34695" y="1784"/>
                  <a:pt x="34636" y="1819"/>
                </a:cubicBezTo>
                <a:lnTo>
                  <a:pt x="34636" y="1462"/>
                </a:lnTo>
                <a:cubicBezTo>
                  <a:pt x="34707" y="1427"/>
                  <a:pt x="34767" y="1415"/>
                  <a:pt x="34838" y="1403"/>
                </a:cubicBezTo>
                <a:close/>
                <a:moveTo>
                  <a:pt x="34279" y="1593"/>
                </a:moveTo>
                <a:lnTo>
                  <a:pt x="34231" y="1998"/>
                </a:lnTo>
                <a:cubicBezTo>
                  <a:pt x="34124" y="2046"/>
                  <a:pt x="34040" y="2081"/>
                  <a:pt x="33933" y="2141"/>
                </a:cubicBezTo>
                <a:cubicBezTo>
                  <a:pt x="33921" y="2046"/>
                  <a:pt x="33921" y="1939"/>
                  <a:pt x="33898" y="1831"/>
                </a:cubicBezTo>
                <a:cubicBezTo>
                  <a:pt x="33898" y="1808"/>
                  <a:pt x="33886" y="1784"/>
                  <a:pt x="33874" y="1772"/>
                </a:cubicBezTo>
                <a:lnTo>
                  <a:pt x="34279" y="1593"/>
                </a:lnTo>
                <a:close/>
                <a:moveTo>
                  <a:pt x="33624" y="1891"/>
                </a:moveTo>
                <a:cubicBezTo>
                  <a:pt x="33588" y="2058"/>
                  <a:pt x="33576" y="2189"/>
                  <a:pt x="33564" y="2343"/>
                </a:cubicBezTo>
                <a:cubicBezTo>
                  <a:pt x="33481" y="2379"/>
                  <a:pt x="33409" y="2427"/>
                  <a:pt x="33350" y="2462"/>
                </a:cubicBezTo>
                <a:cubicBezTo>
                  <a:pt x="33338" y="2367"/>
                  <a:pt x="33338" y="2284"/>
                  <a:pt x="33326" y="2177"/>
                </a:cubicBezTo>
                <a:cubicBezTo>
                  <a:pt x="33326" y="2129"/>
                  <a:pt x="33290" y="2105"/>
                  <a:pt x="33255" y="2081"/>
                </a:cubicBezTo>
                <a:cubicBezTo>
                  <a:pt x="33374" y="2022"/>
                  <a:pt x="33493" y="1950"/>
                  <a:pt x="33624" y="1891"/>
                </a:cubicBezTo>
                <a:close/>
                <a:moveTo>
                  <a:pt x="33040" y="2224"/>
                </a:moveTo>
                <a:lnTo>
                  <a:pt x="33040" y="2224"/>
                </a:lnTo>
                <a:cubicBezTo>
                  <a:pt x="33028" y="2367"/>
                  <a:pt x="33005" y="2522"/>
                  <a:pt x="32993" y="2653"/>
                </a:cubicBezTo>
                <a:cubicBezTo>
                  <a:pt x="32981" y="2653"/>
                  <a:pt x="32969" y="2665"/>
                  <a:pt x="32969" y="2665"/>
                </a:cubicBezTo>
                <a:cubicBezTo>
                  <a:pt x="32909" y="2689"/>
                  <a:pt x="32862" y="2712"/>
                  <a:pt x="32802" y="2736"/>
                </a:cubicBezTo>
                <a:cubicBezTo>
                  <a:pt x="32814" y="2653"/>
                  <a:pt x="32814" y="2558"/>
                  <a:pt x="32826" y="2474"/>
                </a:cubicBezTo>
                <a:cubicBezTo>
                  <a:pt x="32826" y="2415"/>
                  <a:pt x="32814" y="2379"/>
                  <a:pt x="32766" y="2355"/>
                </a:cubicBezTo>
                <a:cubicBezTo>
                  <a:pt x="32874" y="2308"/>
                  <a:pt x="32969" y="2260"/>
                  <a:pt x="33040" y="2224"/>
                </a:cubicBezTo>
                <a:close/>
                <a:moveTo>
                  <a:pt x="37279" y="2236"/>
                </a:moveTo>
                <a:lnTo>
                  <a:pt x="37279" y="2236"/>
                </a:lnTo>
                <a:cubicBezTo>
                  <a:pt x="36969" y="2396"/>
                  <a:pt x="36650" y="2566"/>
                  <a:pt x="36347" y="2737"/>
                </a:cubicBezTo>
                <a:lnTo>
                  <a:pt x="36347" y="2737"/>
                </a:lnTo>
                <a:cubicBezTo>
                  <a:pt x="36443" y="2680"/>
                  <a:pt x="36540" y="2619"/>
                  <a:pt x="36636" y="2558"/>
                </a:cubicBezTo>
                <a:cubicBezTo>
                  <a:pt x="36731" y="2498"/>
                  <a:pt x="36743" y="2415"/>
                  <a:pt x="36731" y="2343"/>
                </a:cubicBezTo>
                <a:cubicBezTo>
                  <a:pt x="36838" y="2320"/>
                  <a:pt x="36934" y="2296"/>
                  <a:pt x="37041" y="2284"/>
                </a:cubicBezTo>
                <a:cubicBezTo>
                  <a:pt x="37112" y="2260"/>
                  <a:pt x="37196" y="2248"/>
                  <a:pt x="37279" y="2236"/>
                </a:cubicBezTo>
                <a:close/>
                <a:moveTo>
                  <a:pt x="32481" y="2546"/>
                </a:moveTo>
                <a:lnTo>
                  <a:pt x="32481" y="2546"/>
                </a:lnTo>
                <a:cubicBezTo>
                  <a:pt x="32457" y="2665"/>
                  <a:pt x="32445" y="2796"/>
                  <a:pt x="32433" y="2939"/>
                </a:cubicBezTo>
                <a:cubicBezTo>
                  <a:pt x="32314" y="2986"/>
                  <a:pt x="32195" y="3058"/>
                  <a:pt x="32064" y="3093"/>
                </a:cubicBezTo>
                <a:cubicBezTo>
                  <a:pt x="32064" y="3022"/>
                  <a:pt x="32052" y="2951"/>
                  <a:pt x="32028" y="2879"/>
                </a:cubicBezTo>
                <a:cubicBezTo>
                  <a:pt x="32028" y="2855"/>
                  <a:pt x="32016" y="2843"/>
                  <a:pt x="31993" y="2843"/>
                </a:cubicBezTo>
                <a:cubicBezTo>
                  <a:pt x="32159" y="2736"/>
                  <a:pt x="32326" y="2653"/>
                  <a:pt x="32481" y="2546"/>
                </a:cubicBezTo>
                <a:close/>
                <a:moveTo>
                  <a:pt x="32969" y="3284"/>
                </a:moveTo>
                <a:cubicBezTo>
                  <a:pt x="32921" y="3332"/>
                  <a:pt x="32862" y="3367"/>
                  <a:pt x="32814" y="3391"/>
                </a:cubicBezTo>
                <a:lnTo>
                  <a:pt x="32814" y="3367"/>
                </a:lnTo>
                <a:cubicBezTo>
                  <a:pt x="32862" y="3332"/>
                  <a:pt x="32909" y="3320"/>
                  <a:pt x="32969" y="3284"/>
                </a:cubicBezTo>
                <a:close/>
                <a:moveTo>
                  <a:pt x="31790" y="2974"/>
                </a:moveTo>
                <a:lnTo>
                  <a:pt x="31790" y="2974"/>
                </a:lnTo>
                <a:cubicBezTo>
                  <a:pt x="31743" y="3070"/>
                  <a:pt x="31743" y="3153"/>
                  <a:pt x="31743" y="3260"/>
                </a:cubicBezTo>
                <a:cubicBezTo>
                  <a:pt x="31623" y="3320"/>
                  <a:pt x="31504" y="3379"/>
                  <a:pt x="31373" y="3439"/>
                </a:cubicBezTo>
                <a:lnTo>
                  <a:pt x="31373" y="3260"/>
                </a:lnTo>
                <a:lnTo>
                  <a:pt x="31373" y="3248"/>
                </a:lnTo>
                <a:cubicBezTo>
                  <a:pt x="31504" y="3153"/>
                  <a:pt x="31635" y="3070"/>
                  <a:pt x="31790" y="2974"/>
                </a:cubicBezTo>
                <a:close/>
                <a:moveTo>
                  <a:pt x="31064" y="3439"/>
                </a:moveTo>
                <a:lnTo>
                  <a:pt x="31052" y="3582"/>
                </a:lnTo>
                <a:cubicBezTo>
                  <a:pt x="30957" y="3629"/>
                  <a:pt x="30850" y="3689"/>
                  <a:pt x="30742" y="3736"/>
                </a:cubicBezTo>
                <a:lnTo>
                  <a:pt x="30742" y="3724"/>
                </a:lnTo>
                <a:cubicBezTo>
                  <a:pt x="30742" y="3689"/>
                  <a:pt x="30742" y="3677"/>
                  <a:pt x="30731" y="3641"/>
                </a:cubicBezTo>
                <a:cubicBezTo>
                  <a:pt x="30838" y="3570"/>
                  <a:pt x="30945" y="3510"/>
                  <a:pt x="31064" y="3439"/>
                </a:cubicBezTo>
                <a:close/>
                <a:moveTo>
                  <a:pt x="32338" y="3570"/>
                </a:moveTo>
                <a:lnTo>
                  <a:pt x="32338" y="3594"/>
                </a:lnTo>
                <a:lnTo>
                  <a:pt x="32338" y="3629"/>
                </a:lnTo>
                <a:cubicBezTo>
                  <a:pt x="32255" y="3677"/>
                  <a:pt x="32147" y="3736"/>
                  <a:pt x="32052" y="3784"/>
                </a:cubicBezTo>
                <a:lnTo>
                  <a:pt x="32052" y="3677"/>
                </a:lnTo>
                <a:cubicBezTo>
                  <a:pt x="32147" y="3653"/>
                  <a:pt x="32231" y="3617"/>
                  <a:pt x="32338" y="3570"/>
                </a:cubicBezTo>
                <a:close/>
                <a:moveTo>
                  <a:pt x="30385" y="3867"/>
                </a:moveTo>
                <a:lnTo>
                  <a:pt x="30385" y="3903"/>
                </a:lnTo>
                <a:cubicBezTo>
                  <a:pt x="30350" y="3927"/>
                  <a:pt x="30278" y="3951"/>
                  <a:pt x="30242" y="3975"/>
                </a:cubicBezTo>
                <a:cubicBezTo>
                  <a:pt x="30278" y="3951"/>
                  <a:pt x="30350" y="3915"/>
                  <a:pt x="30385" y="3867"/>
                </a:cubicBezTo>
                <a:close/>
                <a:moveTo>
                  <a:pt x="40470" y="2165"/>
                </a:moveTo>
                <a:lnTo>
                  <a:pt x="40470" y="2165"/>
                </a:lnTo>
                <a:cubicBezTo>
                  <a:pt x="40720" y="2177"/>
                  <a:pt x="40958" y="2189"/>
                  <a:pt x="41208" y="2189"/>
                </a:cubicBezTo>
                <a:cubicBezTo>
                  <a:pt x="40303" y="2760"/>
                  <a:pt x="39422" y="3367"/>
                  <a:pt x="38577" y="4010"/>
                </a:cubicBezTo>
                <a:cubicBezTo>
                  <a:pt x="39196" y="3463"/>
                  <a:pt x="39803" y="2915"/>
                  <a:pt x="40422" y="2367"/>
                </a:cubicBezTo>
                <a:cubicBezTo>
                  <a:pt x="40494" y="2308"/>
                  <a:pt x="40494" y="2224"/>
                  <a:pt x="40470" y="2165"/>
                </a:cubicBezTo>
                <a:close/>
                <a:moveTo>
                  <a:pt x="39172" y="2129"/>
                </a:moveTo>
                <a:cubicBezTo>
                  <a:pt x="38362" y="2772"/>
                  <a:pt x="37565" y="3391"/>
                  <a:pt x="36755" y="4022"/>
                </a:cubicBezTo>
                <a:cubicBezTo>
                  <a:pt x="37446" y="3415"/>
                  <a:pt x="38100" y="2772"/>
                  <a:pt x="38755" y="2129"/>
                </a:cubicBezTo>
                <a:close/>
                <a:moveTo>
                  <a:pt x="31695" y="3855"/>
                </a:moveTo>
                <a:cubicBezTo>
                  <a:pt x="31695" y="3903"/>
                  <a:pt x="31695" y="3951"/>
                  <a:pt x="31683" y="3986"/>
                </a:cubicBezTo>
                <a:cubicBezTo>
                  <a:pt x="31576" y="4046"/>
                  <a:pt x="31457" y="4105"/>
                  <a:pt x="31350" y="4165"/>
                </a:cubicBezTo>
                <a:cubicBezTo>
                  <a:pt x="31350" y="4153"/>
                  <a:pt x="31373" y="4153"/>
                  <a:pt x="31373" y="4141"/>
                </a:cubicBezTo>
                <a:cubicBezTo>
                  <a:pt x="31373" y="4094"/>
                  <a:pt x="31385" y="4034"/>
                  <a:pt x="31385" y="3986"/>
                </a:cubicBezTo>
                <a:lnTo>
                  <a:pt x="31695" y="3855"/>
                </a:lnTo>
                <a:close/>
                <a:moveTo>
                  <a:pt x="31052" y="4141"/>
                </a:moveTo>
                <a:cubicBezTo>
                  <a:pt x="31052" y="4213"/>
                  <a:pt x="31123" y="4260"/>
                  <a:pt x="31159" y="4272"/>
                </a:cubicBezTo>
                <a:cubicBezTo>
                  <a:pt x="31016" y="4367"/>
                  <a:pt x="30861" y="4451"/>
                  <a:pt x="30707" y="4522"/>
                </a:cubicBezTo>
                <a:cubicBezTo>
                  <a:pt x="30719" y="4451"/>
                  <a:pt x="30731" y="4356"/>
                  <a:pt x="30731" y="4272"/>
                </a:cubicBezTo>
                <a:cubicBezTo>
                  <a:pt x="30850" y="4248"/>
                  <a:pt x="30957" y="4201"/>
                  <a:pt x="31052" y="4141"/>
                </a:cubicBezTo>
                <a:close/>
                <a:moveTo>
                  <a:pt x="30326" y="4475"/>
                </a:moveTo>
                <a:cubicBezTo>
                  <a:pt x="30326" y="4570"/>
                  <a:pt x="30326" y="4641"/>
                  <a:pt x="30361" y="4725"/>
                </a:cubicBezTo>
                <a:cubicBezTo>
                  <a:pt x="30302" y="4760"/>
                  <a:pt x="30230" y="4808"/>
                  <a:pt x="30171" y="4856"/>
                </a:cubicBezTo>
                <a:cubicBezTo>
                  <a:pt x="30183" y="4748"/>
                  <a:pt x="30195" y="4653"/>
                  <a:pt x="30195" y="4534"/>
                </a:cubicBezTo>
                <a:cubicBezTo>
                  <a:pt x="30242" y="4522"/>
                  <a:pt x="30290" y="4498"/>
                  <a:pt x="30326" y="4475"/>
                </a:cubicBezTo>
                <a:close/>
                <a:moveTo>
                  <a:pt x="29778" y="4737"/>
                </a:moveTo>
                <a:lnTo>
                  <a:pt x="29778" y="4737"/>
                </a:lnTo>
                <a:cubicBezTo>
                  <a:pt x="29766" y="4856"/>
                  <a:pt x="29754" y="4963"/>
                  <a:pt x="29766" y="5082"/>
                </a:cubicBezTo>
                <a:cubicBezTo>
                  <a:pt x="29588" y="5177"/>
                  <a:pt x="29409" y="5284"/>
                  <a:pt x="29242" y="5391"/>
                </a:cubicBezTo>
                <a:cubicBezTo>
                  <a:pt x="29254" y="5320"/>
                  <a:pt x="29254" y="5237"/>
                  <a:pt x="29254" y="5165"/>
                </a:cubicBezTo>
                <a:cubicBezTo>
                  <a:pt x="29254" y="5106"/>
                  <a:pt x="29266" y="5034"/>
                  <a:pt x="29266" y="4975"/>
                </a:cubicBezTo>
                <a:cubicBezTo>
                  <a:pt x="29421" y="4879"/>
                  <a:pt x="29599" y="4808"/>
                  <a:pt x="29778" y="4737"/>
                </a:cubicBezTo>
                <a:close/>
                <a:moveTo>
                  <a:pt x="28956" y="5106"/>
                </a:moveTo>
                <a:lnTo>
                  <a:pt x="28956" y="5106"/>
                </a:lnTo>
                <a:cubicBezTo>
                  <a:pt x="28933" y="5260"/>
                  <a:pt x="28945" y="5403"/>
                  <a:pt x="28992" y="5522"/>
                </a:cubicBezTo>
                <a:cubicBezTo>
                  <a:pt x="28873" y="5594"/>
                  <a:pt x="28754" y="5653"/>
                  <a:pt x="28635" y="5725"/>
                </a:cubicBezTo>
                <a:cubicBezTo>
                  <a:pt x="28671" y="5582"/>
                  <a:pt x="28671" y="5403"/>
                  <a:pt x="28659" y="5237"/>
                </a:cubicBezTo>
                <a:cubicBezTo>
                  <a:pt x="28754" y="5189"/>
                  <a:pt x="28861" y="5153"/>
                  <a:pt x="28956" y="5106"/>
                </a:cubicBezTo>
                <a:close/>
                <a:moveTo>
                  <a:pt x="28349" y="5391"/>
                </a:moveTo>
                <a:cubicBezTo>
                  <a:pt x="28349" y="5558"/>
                  <a:pt x="28361" y="5701"/>
                  <a:pt x="28421" y="5820"/>
                </a:cubicBezTo>
                <a:cubicBezTo>
                  <a:pt x="28421" y="5832"/>
                  <a:pt x="28445" y="5832"/>
                  <a:pt x="28456" y="5832"/>
                </a:cubicBezTo>
                <a:cubicBezTo>
                  <a:pt x="28278" y="5939"/>
                  <a:pt x="28099" y="6046"/>
                  <a:pt x="27921" y="6165"/>
                </a:cubicBezTo>
                <a:cubicBezTo>
                  <a:pt x="27992" y="5987"/>
                  <a:pt x="28004" y="5760"/>
                  <a:pt x="28004" y="5546"/>
                </a:cubicBezTo>
                <a:cubicBezTo>
                  <a:pt x="28052" y="5534"/>
                  <a:pt x="28111" y="5510"/>
                  <a:pt x="28171" y="5475"/>
                </a:cubicBezTo>
                <a:lnTo>
                  <a:pt x="28349" y="5391"/>
                </a:lnTo>
                <a:close/>
                <a:moveTo>
                  <a:pt x="45066" y="5963"/>
                </a:moveTo>
                <a:lnTo>
                  <a:pt x="45066" y="6284"/>
                </a:lnTo>
                <a:lnTo>
                  <a:pt x="45018" y="6332"/>
                </a:lnTo>
                <a:lnTo>
                  <a:pt x="45066" y="5963"/>
                </a:lnTo>
                <a:close/>
                <a:moveTo>
                  <a:pt x="44970" y="6653"/>
                </a:moveTo>
                <a:cubicBezTo>
                  <a:pt x="44970" y="6665"/>
                  <a:pt x="44970" y="6689"/>
                  <a:pt x="44982" y="6701"/>
                </a:cubicBezTo>
                <a:cubicBezTo>
                  <a:pt x="44970" y="6713"/>
                  <a:pt x="44970" y="6749"/>
                  <a:pt x="44958" y="6761"/>
                </a:cubicBezTo>
                <a:cubicBezTo>
                  <a:pt x="44958" y="6725"/>
                  <a:pt x="44958" y="6689"/>
                  <a:pt x="44970" y="6653"/>
                </a:cubicBezTo>
                <a:close/>
                <a:moveTo>
                  <a:pt x="27706" y="5737"/>
                </a:moveTo>
                <a:cubicBezTo>
                  <a:pt x="27694" y="5891"/>
                  <a:pt x="27694" y="6058"/>
                  <a:pt x="27742" y="6213"/>
                </a:cubicBezTo>
                <a:cubicBezTo>
                  <a:pt x="27754" y="6237"/>
                  <a:pt x="27766" y="6249"/>
                  <a:pt x="27802" y="6261"/>
                </a:cubicBezTo>
                <a:cubicBezTo>
                  <a:pt x="27373" y="6522"/>
                  <a:pt x="26932" y="6784"/>
                  <a:pt x="26504" y="7058"/>
                </a:cubicBezTo>
                <a:cubicBezTo>
                  <a:pt x="26563" y="6820"/>
                  <a:pt x="26575" y="6558"/>
                  <a:pt x="26575" y="6308"/>
                </a:cubicBezTo>
                <a:cubicBezTo>
                  <a:pt x="26718" y="6213"/>
                  <a:pt x="26861" y="6130"/>
                  <a:pt x="27028" y="6058"/>
                </a:cubicBezTo>
                <a:lnTo>
                  <a:pt x="27028" y="6058"/>
                </a:lnTo>
                <a:cubicBezTo>
                  <a:pt x="27016" y="6189"/>
                  <a:pt x="27016" y="6332"/>
                  <a:pt x="27040" y="6463"/>
                </a:cubicBezTo>
                <a:cubicBezTo>
                  <a:pt x="27045" y="6519"/>
                  <a:pt x="27088" y="6544"/>
                  <a:pt x="27135" y="6544"/>
                </a:cubicBezTo>
                <a:cubicBezTo>
                  <a:pt x="27188" y="6544"/>
                  <a:pt x="27247" y="6513"/>
                  <a:pt x="27266" y="6463"/>
                </a:cubicBezTo>
                <a:cubicBezTo>
                  <a:pt x="27302" y="6284"/>
                  <a:pt x="27325" y="6106"/>
                  <a:pt x="27337" y="5915"/>
                </a:cubicBezTo>
                <a:cubicBezTo>
                  <a:pt x="27456" y="5856"/>
                  <a:pt x="27587" y="5796"/>
                  <a:pt x="27706" y="5737"/>
                </a:cubicBezTo>
                <a:close/>
                <a:moveTo>
                  <a:pt x="26278" y="6415"/>
                </a:moveTo>
                <a:lnTo>
                  <a:pt x="26278" y="6415"/>
                </a:lnTo>
                <a:cubicBezTo>
                  <a:pt x="26254" y="6642"/>
                  <a:pt x="26242" y="6880"/>
                  <a:pt x="26266" y="7106"/>
                </a:cubicBezTo>
                <a:cubicBezTo>
                  <a:pt x="26266" y="7118"/>
                  <a:pt x="26278" y="7130"/>
                  <a:pt x="26301" y="7142"/>
                </a:cubicBezTo>
                <a:cubicBezTo>
                  <a:pt x="26182" y="7225"/>
                  <a:pt x="26063" y="7296"/>
                  <a:pt x="25920" y="7368"/>
                </a:cubicBezTo>
                <a:cubicBezTo>
                  <a:pt x="25956" y="7249"/>
                  <a:pt x="25908" y="7142"/>
                  <a:pt x="25908" y="7023"/>
                </a:cubicBezTo>
                <a:cubicBezTo>
                  <a:pt x="25897" y="6892"/>
                  <a:pt x="25897" y="6749"/>
                  <a:pt x="25908" y="6606"/>
                </a:cubicBezTo>
                <a:cubicBezTo>
                  <a:pt x="26039" y="6546"/>
                  <a:pt x="26159" y="6475"/>
                  <a:pt x="26278" y="6415"/>
                </a:cubicBezTo>
                <a:close/>
                <a:moveTo>
                  <a:pt x="25647" y="6749"/>
                </a:moveTo>
                <a:lnTo>
                  <a:pt x="25647" y="6749"/>
                </a:lnTo>
                <a:cubicBezTo>
                  <a:pt x="25611" y="6999"/>
                  <a:pt x="25611" y="7296"/>
                  <a:pt x="25766" y="7475"/>
                </a:cubicBezTo>
                <a:cubicBezTo>
                  <a:pt x="25647" y="7558"/>
                  <a:pt x="25504" y="7642"/>
                  <a:pt x="25385" y="7713"/>
                </a:cubicBezTo>
                <a:cubicBezTo>
                  <a:pt x="25373" y="7642"/>
                  <a:pt x="25361" y="7558"/>
                  <a:pt x="25361" y="7475"/>
                </a:cubicBezTo>
                <a:cubicBezTo>
                  <a:pt x="25325" y="7296"/>
                  <a:pt x="25301" y="7106"/>
                  <a:pt x="25266" y="6927"/>
                </a:cubicBezTo>
                <a:cubicBezTo>
                  <a:pt x="25385" y="6868"/>
                  <a:pt x="25527" y="6808"/>
                  <a:pt x="25647" y="6749"/>
                </a:cubicBezTo>
                <a:close/>
                <a:moveTo>
                  <a:pt x="25004" y="7058"/>
                </a:moveTo>
                <a:cubicBezTo>
                  <a:pt x="25016" y="7201"/>
                  <a:pt x="25016" y="7368"/>
                  <a:pt x="25027" y="7523"/>
                </a:cubicBezTo>
                <a:cubicBezTo>
                  <a:pt x="25051" y="7654"/>
                  <a:pt x="25051" y="7773"/>
                  <a:pt x="25075" y="7892"/>
                </a:cubicBezTo>
                <a:cubicBezTo>
                  <a:pt x="24968" y="7951"/>
                  <a:pt x="24873" y="8023"/>
                  <a:pt x="24765" y="8082"/>
                </a:cubicBezTo>
                <a:cubicBezTo>
                  <a:pt x="24754" y="7975"/>
                  <a:pt x="24718" y="7856"/>
                  <a:pt x="24694" y="7737"/>
                </a:cubicBezTo>
                <a:cubicBezTo>
                  <a:pt x="24658" y="7582"/>
                  <a:pt x="24658" y="7427"/>
                  <a:pt x="24670" y="7261"/>
                </a:cubicBezTo>
                <a:cubicBezTo>
                  <a:pt x="24670" y="7249"/>
                  <a:pt x="24658" y="7237"/>
                  <a:pt x="24658" y="7225"/>
                </a:cubicBezTo>
                <a:cubicBezTo>
                  <a:pt x="24777" y="7165"/>
                  <a:pt x="24896" y="7118"/>
                  <a:pt x="25004" y="7058"/>
                </a:cubicBezTo>
                <a:close/>
                <a:moveTo>
                  <a:pt x="23301" y="7880"/>
                </a:moveTo>
                <a:cubicBezTo>
                  <a:pt x="23301" y="7892"/>
                  <a:pt x="23289" y="7904"/>
                  <a:pt x="23289" y="7915"/>
                </a:cubicBezTo>
                <a:cubicBezTo>
                  <a:pt x="23289" y="7975"/>
                  <a:pt x="23289" y="8035"/>
                  <a:pt x="23301" y="8094"/>
                </a:cubicBezTo>
                <a:cubicBezTo>
                  <a:pt x="23241" y="8046"/>
                  <a:pt x="23170" y="7999"/>
                  <a:pt x="23099" y="7963"/>
                </a:cubicBezTo>
                <a:cubicBezTo>
                  <a:pt x="23170" y="7939"/>
                  <a:pt x="23230" y="7904"/>
                  <a:pt x="23301" y="7880"/>
                </a:cubicBezTo>
                <a:close/>
                <a:moveTo>
                  <a:pt x="47328" y="7463"/>
                </a:moveTo>
                <a:cubicBezTo>
                  <a:pt x="47352" y="7582"/>
                  <a:pt x="47387" y="7725"/>
                  <a:pt x="47387" y="7892"/>
                </a:cubicBezTo>
                <a:cubicBezTo>
                  <a:pt x="47399" y="7951"/>
                  <a:pt x="47423" y="7999"/>
                  <a:pt x="47471" y="8023"/>
                </a:cubicBezTo>
                <a:cubicBezTo>
                  <a:pt x="47435" y="8046"/>
                  <a:pt x="47399" y="8082"/>
                  <a:pt x="47352" y="8118"/>
                </a:cubicBezTo>
                <a:cubicBezTo>
                  <a:pt x="47316" y="8142"/>
                  <a:pt x="47268" y="8154"/>
                  <a:pt x="47221" y="8189"/>
                </a:cubicBezTo>
                <a:cubicBezTo>
                  <a:pt x="47268" y="7951"/>
                  <a:pt x="47316" y="7701"/>
                  <a:pt x="47328" y="7463"/>
                </a:cubicBezTo>
                <a:close/>
                <a:moveTo>
                  <a:pt x="22789" y="8106"/>
                </a:moveTo>
                <a:cubicBezTo>
                  <a:pt x="22789" y="8130"/>
                  <a:pt x="22813" y="8130"/>
                  <a:pt x="22849" y="8130"/>
                </a:cubicBezTo>
                <a:cubicBezTo>
                  <a:pt x="22860" y="8142"/>
                  <a:pt x="22860" y="8154"/>
                  <a:pt x="22872" y="8154"/>
                </a:cubicBezTo>
                <a:cubicBezTo>
                  <a:pt x="22825" y="8154"/>
                  <a:pt x="22801" y="8189"/>
                  <a:pt x="22789" y="8225"/>
                </a:cubicBezTo>
                <a:lnTo>
                  <a:pt x="22706" y="8154"/>
                </a:lnTo>
                <a:cubicBezTo>
                  <a:pt x="22741" y="8142"/>
                  <a:pt x="22753" y="8130"/>
                  <a:pt x="22789" y="8106"/>
                </a:cubicBezTo>
                <a:close/>
                <a:moveTo>
                  <a:pt x="23134" y="8225"/>
                </a:moveTo>
                <a:cubicBezTo>
                  <a:pt x="23170" y="8249"/>
                  <a:pt x="23218" y="8261"/>
                  <a:pt x="23241" y="8273"/>
                </a:cubicBezTo>
                <a:cubicBezTo>
                  <a:pt x="23253" y="8281"/>
                  <a:pt x="23264" y="8283"/>
                  <a:pt x="23273" y="8283"/>
                </a:cubicBezTo>
                <a:cubicBezTo>
                  <a:pt x="23292" y="8283"/>
                  <a:pt x="23305" y="8273"/>
                  <a:pt x="23313" y="8273"/>
                </a:cubicBezTo>
                <a:cubicBezTo>
                  <a:pt x="23313" y="8320"/>
                  <a:pt x="23337" y="8344"/>
                  <a:pt x="23349" y="8392"/>
                </a:cubicBezTo>
                <a:cubicBezTo>
                  <a:pt x="23277" y="8332"/>
                  <a:pt x="23218" y="8296"/>
                  <a:pt x="23134" y="8225"/>
                </a:cubicBezTo>
                <a:close/>
                <a:moveTo>
                  <a:pt x="23682" y="7713"/>
                </a:moveTo>
                <a:cubicBezTo>
                  <a:pt x="23658" y="7975"/>
                  <a:pt x="23658" y="8296"/>
                  <a:pt x="23718" y="8570"/>
                </a:cubicBezTo>
                <a:cubicBezTo>
                  <a:pt x="23682" y="8558"/>
                  <a:pt x="23634" y="8523"/>
                  <a:pt x="23587" y="8511"/>
                </a:cubicBezTo>
                <a:cubicBezTo>
                  <a:pt x="23551" y="8320"/>
                  <a:pt x="23515" y="8130"/>
                  <a:pt x="23503" y="7915"/>
                </a:cubicBezTo>
                <a:cubicBezTo>
                  <a:pt x="23503" y="7856"/>
                  <a:pt x="23456" y="7832"/>
                  <a:pt x="23408" y="7832"/>
                </a:cubicBezTo>
                <a:cubicBezTo>
                  <a:pt x="23503" y="7785"/>
                  <a:pt x="23587" y="7737"/>
                  <a:pt x="23682" y="7713"/>
                </a:cubicBezTo>
                <a:close/>
                <a:moveTo>
                  <a:pt x="24432" y="7344"/>
                </a:moveTo>
                <a:lnTo>
                  <a:pt x="24432" y="7344"/>
                </a:lnTo>
                <a:cubicBezTo>
                  <a:pt x="24396" y="7642"/>
                  <a:pt x="24396" y="7999"/>
                  <a:pt x="24527" y="8261"/>
                </a:cubicBezTo>
                <a:cubicBezTo>
                  <a:pt x="24468" y="8296"/>
                  <a:pt x="24408" y="8332"/>
                  <a:pt x="24361" y="8368"/>
                </a:cubicBezTo>
                <a:cubicBezTo>
                  <a:pt x="24373" y="8237"/>
                  <a:pt x="24349" y="8142"/>
                  <a:pt x="24325" y="8011"/>
                </a:cubicBezTo>
                <a:cubicBezTo>
                  <a:pt x="24313" y="7844"/>
                  <a:pt x="24313" y="7701"/>
                  <a:pt x="24325" y="7534"/>
                </a:cubicBezTo>
                <a:cubicBezTo>
                  <a:pt x="24325" y="7481"/>
                  <a:pt x="24289" y="7454"/>
                  <a:pt x="24252" y="7454"/>
                </a:cubicBezTo>
                <a:cubicBezTo>
                  <a:pt x="24215" y="7454"/>
                  <a:pt x="24176" y="7481"/>
                  <a:pt x="24170" y="7534"/>
                </a:cubicBezTo>
                <a:cubicBezTo>
                  <a:pt x="24134" y="7796"/>
                  <a:pt x="24075" y="8177"/>
                  <a:pt x="24230" y="8416"/>
                </a:cubicBezTo>
                <a:cubicBezTo>
                  <a:pt x="24230" y="8427"/>
                  <a:pt x="24242" y="8427"/>
                  <a:pt x="24254" y="8439"/>
                </a:cubicBezTo>
                <a:cubicBezTo>
                  <a:pt x="24170" y="8499"/>
                  <a:pt x="24075" y="8558"/>
                  <a:pt x="23992" y="8606"/>
                </a:cubicBezTo>
                <a:cubicBezTo>
                  <a:pt x="23956" y="8475"/>
                  <a:pt x="23932" y="8320"/>
                  <a:pt x="23920" y="8189"/>
                </a:cubicBezTo>
                <a:cubicBezTo>
                  <a:pt x="23896" y="7999"/>
                  <a:pt x="23884" y="7796"/>
                  <a:pt x="23896" y="7606"/>
                </a:cubicBezTo>
                <a:cubicBezTo>
                  <a:pt x="24063" y="7523"/>
                  <a:pt x="24242" y="7427"/>
                  <a:pt x="24432" y="7344"/>
                </a:cubicBezTo>
                <a:close/>
                <a:moveTo>
                  <a:pt x="21896" y="8535"/>
                </a:moveTo>
                <a:lnTo>
                  <a:pt x="21896" y="8535"/>
                </a:lnTo>
                <a:cubicBezTo>
                  <a:pt x="21860" y="8606"/>
                  <a:pt x="21848" y="8666"/>
                  <a:pt x="21825" y="8749"/>
                </a:cubicBezTo>
                <a:lnTo>
                  <a:pt x="21825" y="8606"/>
                </a:lnTo>
                <a:cubicBezTo>
                  <a:pt x="21825" y="8570"/>
                  <a:pt x="21860" y="8547"/>
                  <a:pt x="21896" y="8535"/>
                </a:cubicBezTo>
                <a:close/>
                <a:moveTo>
                  <a:pt x="26099" y="7665"/>
                </a:moveTo>
                <a:cubicBezTo>
                  <a:pt x="25539" y="8046"/>
                  <a:pt x="25004" y="8463"/>
                  <a:pt x="24468" y="8880"/>
                </a:cubicBezTo>
                <a:cubicBezTo>
                  <a:pt x="24337" y="8832"/>
                  <a:pt x="24182" y="8785"/>
                  <a:pt x="24051" y="8725"/>
                </a:cubicBezTo>
                <a:cubicBezTo>
                  <a:pt x="24730" y="8380"/>
                  <a:pt x="25420" y="8023"/>
                  <a:pt x="26099" y="7665"/>
                </a:cubicBezTo>
                <a:close/>
                <a:moveTo>
                  <a:pt x="39767" y="2141"/>
                </a:moveTo>
                <a:cubicBezTo>
                  <a:pt x="39886" y="2141"/>
                  <a:pt x="39982" y="2141"/>
                  <a:pt x="40101" y="2153"/>
                </a:cubicBezTo>
                <a:cubicBezTo>
                  <a:pt x="37303" y="4558"/>
                  <a:pt x="34374" y="6749"/>
                  <a:pt x="31433" y="8939"/>
                </a:cubicBezTo>
                <a:cubicBezTo>
                  <a:pt x="31326" y="8963"/>
                  <a:pt x="31219" y="8987"/>
                  <a:pt x="31123" y="8999"/>
                </a:cubicBezTo>
                <a:cubicBezTo>
                  <a:pt x="31016" y="9023"/>
                  <a:pt x="30921" y="9023"/>
                  <a:pt x="30826" y="9035"/>
                </a:cubicBezTo>
                <a:cubicBezTo>
                  <a:pt x="33945" y="7070"/>
                  <a:pt x="36898" y="4748"/>
                  <a:pt x="39684" y="2379"/>
                </a:cubicBezTo>
                <a:cubicBezTo>
                  <a:pt x="39779" y="2308"/>
                  <a:pt x="39791" y="2212"/>
                  <a:pt x="39767" y="2141"/>
                </a:cubicBezTo>
                <a:close/>
                <a:moveTo>
                  <a:pt x="33743" y="3796"/>
                </a:moveTo>
                <a:lnTo>
                  <a:pt x="33743" y="3796"/>
                </a:lnTo>
                <a:cubicBezTo>
                  <a:pt x="30861" y="5475"/>
                  <a:pt x="27992" y="7225"/>
                  <a:pt x="25313" y="9166"/>
                </a:cubicBezTo>
                <a:cubicBezTo>
                  <a:pt x="25099" y="9106"/>
                  <a:pt x="24885" y="9035"/>
                  <a:pt x="24670" y="8963"/>
                </a:cubicBezTo>
                <a:cubicBezTo>
                  <a:pt x="27647" y="7106"/>
                  <a:pt x="30659" y="5415"/>
                  <a:pt x="33743" y="3796"/>
                </a:cubicBezTo>
                <a:close/>
                <a:moveTo>
                  <a:pt x="38303" y="2141"/>
                </a:moveTo>
                <a:cubicBezTo>
                  <a:pt x="35291" y="4570"/>
                  <a:pt x="32266" y="6963"/>
                  <a:pt x="29159" y="9261"/>
                </a:cubicBezTo>
                <a:cubicBezTo>
                  <a:pt x="28587" y="9332"/>
                  <a:pt x="28004" y="9392"/>
                  <a:pt x="27444" y="9404"/>
                </a:cubicBezTo>
                <a:cubicBezTo>
                  <a:pt x="30909" y="7118"/>
                  <a:pt x="34660" y="4927"/>
                  <a:pt x="37743" y="2189"/>
                </a:cubicBezTo>
                <a:cubicBezTo>
                  <a:pt x="37934" y="2165"/>
                  <a:pt x="38124" y="2141"/>
                  <a:pt x="38303" y="2141"/>
                </a:cubicBezTo>
                <a:close/>
                <a:moveTo>
                  <a:pt x="34469" y="3879"/>
                </a:moveTo>
                <a:lnTo>
                  <a:pt x="34469" y="3879"/>
                </a:lnTo>
                <a:cubicBezTo>
                  <a:pt x="31754" y="5618"/>
                  <a:pt x="29171" y="7618"/>
                  <a:pt x="26575" y="9428"/>
                </a:cubicBezTo>
                <a:lnTo>
                  <a:pt x="26420" y="9428"/>
                </a:lnTo>
                <a:cubicBezTo>
                  <a:pt x="26159" y="9380"/>
                  <a:pt x="25897" y="9320"/>
                  <a:pt x="25647" y="9261"/>
                </a:cubicBezTo>
                <a:cubicBezTo>
                  <a:pt x="28635" y="7582"/>
                  <a:pt x="31540" y="5701"/>
                  <a:pt x="34469" y="3879"/>
                </a:cubicBezTo>
                <a:close/>
                <a:moveTo>
                  <a:pt x="46695" y="6854"/>
                </a:moveTo>
                <a:cubicBezTo>
                  <a:pt x="46825" y="6854"/>
                  <a:pt x="46938" y="6889"/>
                  <a:pt x="47042" y="6951"/>
                </a:cubicBezTo>
                <a:cubicBezTo>
                  <a:pt x="47018" y="7118"/>
                  <a:pt x="46994" y="7284"/>
                  <a:pt x="47018" y="7427"/>
                </a:cubicBezTo>
                <a:cubicBezTo>
                  <a:pt x="47018" y="7451"/>
                  <a:pt x="47030" y="7475"/>
                  <a:pt x="47042" y="7499"/>
                </a:cubicBezTo>
                <a:cubicBezTo>
                  <a:pt x="46983" y="7773"/>
                  <a:pt x="46935" y="8023"/>
                  <a:pt x="46923" y="8296"/>
                </a:cubicBezTo>
                <a:cubicBezTo>
                  <a:pt x="46923" y="8320"/>
                  <a:pt x="46935" y="8332"/>
                  <a:pt x="46935" y="8344"/>
                </a:cubicBezTo>
                <a:cubicBezTo>
                  <a:pt x="46744" y="8475"/>
                  <a:pt x="46554" y="8606"/>
                  <a:pt x="46352" y="8773"/>
                </a:cubicBezTo>
                <a:cubicBezTo>
                  <a:pt x="45828" y="9189"/>
                  <a:pt x="45280" y="9582"/>
                  <a:pt x="44732" y="9975"/>
                </a:cubicBezTo>
                <a:lnTo>
                  <a:pt x="44720" y="9963"/>
                </a:lnTo>
                <a:cubicBezTo>
                  <a:pt x="44828" y="9320"/>
                  <a:pt x="44887" y="8677"/>
                  <a:pt x="44958" y="8035"/>
                </a:cubicBezTo>
                <a:cubicBezTo>
                  <a:pt x="44970" y="7951"/>
                  <a:pt x="44899" y="7904"/>
                  <a:pt x="44828" y="7892"/>
                </a:cubicBezTo>
                <a:cubicBezTo>
                  <a:pt x="45006" y="7737"/>
                  <a:pt x="45197" y="7594"/>
                  <a:pt x="45387" y="7439"/>
                </a:cubicBezTo>
                <a:lnTo>
                  <a:pt x="45387" y="7439"/>
                </a:lnTo>
                <a:cubicBezTo>
                  <a:pt x="45256" y="8058"/>
                  <a:pt x="45125" y="8666"/>
                  <a:pt x="45018" y="9273"/>
                </a:cubicBezTo>
                <a:cubicBezTo>
                  <a:pt x="44989" y="9424"/>
                  <a:pt x="45109" y="9527"/>
                  <a:pt x="45228" y="9527"/>
                </a:cubicBezTo>
                <a:cubicBezTo>
                  <a:pt x="45307" y="9527"/>
                  <a:pt x="45385" y="9483"/>
                  <a:pt x="45423" y="9380"/>
                </a:cubicBezTo>
                <a:cubicBezTo>
                  <a:pt x="45435" y="9320"/>
                  <a:pt x="45459" y="9249"/>
                  <a:pt x="45482" y="9189"/>
                </a:cubicBezTo>
                <a:cubicBezTo>
                  <a:pt x="45494" y="9142"/>
                  <a:pt x="45482" y="9094"/>
                  <a:pt x="45459" y="9070"/>
                </a:cubicBezTo>
                <a:cubicBezTo>
                  <a:pt x="45554" y="8475"/>
                  <a:pt x="45625" y="7880"/>
                  <a:pt x="45697" y="7284"/>
                </a:cubicBezTo>
                <a:cubicBezTo>
                  <a:pt x="45697" y="7261"/>
                  <a:pt x="45685" y="7249"/>
                  <a:pt x="45685" y="7237"/>
                </a:cubicBezTo>
                <a:cubicBezTo>
                  <a:pt x="45756" y="7189"/>
                  <a:pt x="45840" y="7142"/>
                  <a:pt x="45923" y="7106"/>
                </a:cubicBezTo>
                <a:lnTo>
                  <a:pt x="45923" y="7106"/>
                </a:lnTo>
                <a:cubicBezTo>
                  <a:pt x="45804" y="7665"/>
                  <a:pt x="45685" y="8249"/>
                  <a:pt x="45601" y="8832"/>
                </a:cubicBezTo>
                <a:cubicBezTo>
                  <a:pt x="45580" y="8963"/>
                  <a:pt x="45686" y="9053"/>
                  <a:pt x="45791" y="9053"/>
                </a:cubicBezTo>
                <a:cubicBezTo>
                  <a:pt x="45859" y="9053"/>
                  <a:pt x="45926" y="9016"/>
                  <a:pt x="45959" y="8928"/>
                </a:cubicBezTo>
                <a:cubicBezTo>
                  <a:pt x="45994" y="8797"/>
                  <a:pt x="46030" y="8666"/>
                  <a:pt x="46078" y="8535"/>
                </a:cubicBezTo>
                <a:cubicBezTo>
                  <a:pt x="46090" y="8487"/>
                  <a:pt x="46078" y="8439"/>
                  <a:pt x="46042" y="8416"/>
                </a:cubicBezTo>
                <a:cubicBezTo>
                  <a:pt x="46113" y="7951"/>
                  <a:pt x="46173" y="7475"/>
                  <a:pt x="46256" y="7011"/>
                </a:cubicBezTo>
                <a:lnTo>
                  <a:pt x="46256" y="6963"/>
                </a:lnTo>
                <a:cubicBezTo>
                  <a:pt x="46316" y="6939"/>
                  <a:pt x="46375" y="6927"/>
                  <a:pt x="46435" y="6903"/>
                </a:cubicBezTo>
                <a:lnTo>
                  <a:pt x="46435" y="6903"/>
                </a:lnTo>
                <a:cubicBezTo>
                  <a:pt x="46435" y="7142"/>
                  <a:pt x="46435" y="7404"/>
                  <a:pt x="46399" y="7642"/>
                </a:cubicBezTo>
                <a:cubicBezTo>
                  <a:pt x="46375" y="7915"/>
                  <a:pt x="46256" y="8213"/>
                  <a:pt x="46280" y="8487"/>
                </a:cubicBezTo>
                <a:cubicBezTo>
                  <a:pt x="46287" y="8554"/>
                  <a:pt x="46341" y="8593"/>
                  <a:pt x="46397" y="8593"/>
                </a:cubicBezTo>
                <a:cubicBezTo>
                  <a:pt x="46432" y="8593"/>
                  <a:pt x="46467" y="8578"/>
                  <a:pt x="46494" y="8547"/>
                </a:cubicBezTo>
                <a:cubicBezTo>
                  <a:pt x="46649" y="8320"/>
                  <a:pt x="46649" y="7963"/>
                  <a:pt x="46685" y="7701"/>
                </a:cubicBezTo>
                <a:cubicBezTo>
                  <a:pt x="46697" y="7415"/>
                  <a:pt x="46685" y="7142"/>
                  <a:pt x="46637" y="6856"/>
                </a:cubicBezTo>
                <a:cubicBezTo>
                  <a:pt x="46657" y="6854"/>
                  <a:pt x="46676" y="6854"/>
                  <a:pt x="46695" y="6854"/>
                </a:cubicBezTo>
                <a:close/>
                <a:moveTo>
                  <a:pt x="47471" y="8630"/>
                </a:moveTo>
                <a:cubicBezTo>
                  <a:pt x="46661" y="9154"/>
                  <a:pt x="45851" y="9701"/>
                  <a:pt x="45054" y="10273"/>
                </a:cubicBezTo>
                <a:cubicBezTo>
                  <a:pt x="45590" y="9868"/>
                  <a:pt x="46101" y="9451"/>
                  <a:pt x="46673" y="9094"/>
                </a:cubicBezTo>
                <a:cubicBezTo>
                  <a:pt x="46935" y="8916"/>
                  <a:pt x="47209" y="8749"/>
                  <a:pt x="47471" y="8630"/>
                </a:cubicBezTo>
                <a:close/>
                <a:moveTo>
                  <a:pt x="43042" y="9404"/>
                </a:moveTo>
                <a:lnTo>
                  <a:pt x="43042" y="9404"/>
                </a:lnTo>
                <a:cubicBezTo>
                  <a:pt x="42982" y="9725"/>
                  <a:pt x="42923" y="10047"/>
                  <a:pt x="42875" y="10380"/>
                </a:cubicBezTo>
                <a:lnTo>
                  <a:pt x="42827" y="9570"/>
                </a:lnTo>
                <a:cubicBezTo>
                  <a:pt x="42911" y="9511"/>
                  <a:pt x="42982" y="9463"/>
                  <a:pt x="43042" y="9404"/>
                </a:cubicBezTo>
                <a:close/>
                <a:moveTo>
                  <a:pt x="44673" y="8023"/>
                </a:moveTo>
                <a:lnTo>
                  <a:pt x="44673" y="8023"/>
                </a:lnTo>
                <a:cubicBezTo>
                  <a:pt x="44554" y="8725"/>
                  <a:pt x="44399" y="9439"/>
                  <a:pt x="44316" y="10154"/>
                </a:cubicBezTo>
                <a:cubicBezTo>
                  <a:pt x="44316" y="10201"/>
                  <a:pt x="44316" y="10225"/>
                  <a:pt x="44339" y="10261"/>
                </a:cubicBezTo>
                <a:lnTo>
                  <a:pt x="43625" y="10749"/>
                </a:lnTo>
                <a:lnTo>
                  <a:pt x="43625" y="10713"/>
                </a:lnTo>
                <a:lnTo>
                  <a:pt x="43625" y="10690"/>
                </a:lnTo>
                <a:cubicBezTo>
                  <a:pt x="43708" y="10154"/>
                  <a:pt x="43780" y="9606"/>
                  <a:pt x="43851" y="9070"/>
                </a:cubicBezTo>
                <a:cubicBezTo>
                  <a:pt x="43871" y="8970"/>
                  <a:pt x="43790" y="8895"/>
                  <a:pt x="43714" y="8895"/>
                </a:cubicBezTo>
                <a:cubicBezTo>
                  <a:pt x="43700" y="8895"/>
                  <a:pt x="43686" y="8898"/>
                  <a:pt x="43673" y="8904"/>
                </a:cubicBezTo>
                <a:cubicBezTo>
                  <a:pt x="43768" y="8808"/>
                  <a:pt x="43887" y="8725"/>
                  <a:pt x="44006" y="8606"/>
                </a:cubicBezTo>
                <a:lnTo>
                  <a:pt x="44006" y="8606"/>
                </a:lnTo>
                <a:cubicBezTo>
                  <a:pt x="43958" y="8916"/>
                  <a:pt x="43899" y="9213"/>
                  <a:pt x="43851" y="9523"/>
                </a:cubicBezTo>
                <a:cubicBezTo>
                  <a:pt x="43815" y="9820"/>
                  <a:pt x="43720" y="10118"/>
                  <a:pt x="43768" y="10440"/>
                </a:cubicBezTo>
                <a:cubicBezTo>
                  <a:pt x="43774" y="10486"/>
                  <a:pt x="43822" y="10510"/>
                  <a:pt x="43869" y="10510"/>
                </a:cubicBezTo>
                <a:cubicBezTo>
                  <a:pt x="43906" y="10510"/>
                  <a:pt x="43943" y="10495"/>
                  <a:pt x="43958" y="10463"/>
                </a:cubicBezTo>
                <a:cubicBezTo>
                  <a:pt x="44101" y="10178"/>
                  <a:pt x="44101" y="9868"/>
                  <a:pt x="44125" y="9570"/>
                </a:cubicBezTo>
                <a:cubicBezTo>
                  <a:pt x="44173" y="9189"/>
                  <a:pt x="44208" y="8808"/>
                  <a:pt x="44268" y="8427"/>
                </a:cubicBezTo>
                <a:cubicBezTo>
                  <a:pt x="44268" y="8416"/>
                  <a:pt x="44256" y="8416"/>
                  <a:pt x="44256" y="8392"/>
                </a:cubicBezTo>
                <a:cubicBezTo>
                  <a:pt x="44399" y="8273"/>
                  <a:pt x="44530" y="8154"/>
                  <a:pt x="44673" y="8023"/>
                </a:cubicBezTo>
                <a:close/>
                <a:moveTo>
                  <a:pt x="20836" y="9737"/>
                </a:moveTo>
                <a:cubicBezTo>
                  <a:pt x="20860" y="9761"/>
                  <a:pt x="20848" y="9797"/>
                  <a:pt x="20836" y="9832"/>
                </a:cubicBezTo>
                <a:cubicBezTo>
                  <a:pt x="20801" y="10130"/>
                  <a:pt x="20717" y="10487"/>
                  <a:pt x="20777" y="10785"/>
                </a:cubicBezTo>
                <a:lnTo>
                  <a:pt x="20682" y="10832"/>
                </a:lnTo>
                <a:cubicBezTo>
                  <a:pt x="20682" y="10809"/>
                  <a:pt x="20670" y="10785"/>
                  <a:pt x="20658" y="10761"/>
                </a:cubicBezTo>
                <a:cubicBezTo>
                  <a:pt x="20670" y="10511"/>
                  <a:pt x="20682" y="10273"/>
                  <a:pt x="20670" y="10011"/>
                </a:cubicBezTo>
                <a:cubicBezTo>
                  <a:pt x="20670" y="9940"/>
                  <a:pt x="20634" y="9892"/>
                  <a:pt x="20598" y="9856"/>
                </a:cubicBezTo>
                <a:cubicBezTo>
                  <a:pt x="20670" y="9809"/>
                  <a:pt x="20753" y="9773"/>
                  <a:pt x="20836" y="9737"/>
                </a:cubicBezTo>
                <a:close/>
                <a:moveTo>
                  <a:pt x="43601" y="8983"/>
                </a:moveTo>
                <a:cubicBezTo>
                  <a:pt x="43601" y="8984"/>
                  <a:pt x="43601" y="8986"/>
                  <a:pt x="43601" y="8987"/>
                </a:cubicBezTo>
                <a:cubicBezTo>
                  <a:pt x="43482" y="9606"/>
                  <a:pt x="43351" y="10201"/>
                  <a:pt x="43232" y="10809"/>
                </a:cubicBezTo>
                <a:cubicBezTo>
                  <a:pt x="43220" y="10868"/>
                  <a:pt x="43244" y="10928"/>
                  <a:pt x="43280" y="10975"/>
                </a:cubicBezTo>
                <a:cubicBezTo>
                  <a:pt x="43220" y="11011"/>
                  <a:pt x="43161" y="11047"/>
                  <a:pt x="43101" y="11094"/>
                </a:cubicBezTo>
                <a:cubicBezTo>
                  <a:pt x="43101" y="11071"/>
                  <a:pt x="43113" y="11071"/>
                  <a:pt x="43113" y="11059"/>
                </a:cubicBezTo>
                <a:cubicBezTo>
                  <a:pt x="43125" y="10987"/>
                  <a:pt x="43077" y="10940"/>
                  <a:pt x="43030" y="10940"/>
                </a:cubicBezTo>
                <a:cubicBezTo>
                  <a:pt x="43089" y="10380"/>
                  <a:pt x="43161" y="9809"/>
                  <a:pt x="43244" y="9261"/>
                </a:cubicBezTo>
                <a:cubicBezTo>
                  <a:pt x="43351" y="9166"/>
                  <a:pt x="43458" y="9094"/>
                  <a:pt x="43554" y="9023"/>
                </a:cubicBezTo>
                <a:cubicBezTo>
                  <a:pt x="43575" y="9009"/>
                  <a:pt x="43587" y="8995"/>
                  <a:pt x="43601" y="8983"/>
                </a:cubicBezTo>
                <a:close/>
                <a:moveTo>
                  <a:pt x="42208" y="10047"/>
                </a:moveTo>
                <a:lnTo>
                  <a:pt x="42208" y="10047"/>
                </a:lnTo>
                <a:cubicBezTo>
                  <a:pt x="42137" y="10428"/>
                  <a:pt x="42053" y="10821"/>
                  <a:pt x="42053" y="11213"/>
                </a:cubicBezTo>
                <a:cubicBezTo>
                  <a:pt x="42018" y="10892"/>
                  <a:pt x="41970" y="10582"/>
                  <a:pt x="41899" y="10273"/>
                </a:cubicBezTo>
                <a:lnTo>
                  <a:pt x="42208" y="10047"/>
                </a:lnTo>
                <a:close/>
                <a:moveTo>
                  <a:pt x="20205" y="10035"/>
                </a:moveTo>
                <a:cubicBezTo>
                  <a:pt x="20205" y="10380"/>
                  <a:pt x="20182" y="10702"/>
                  <a:pt x="20134" y="11023"/>
                </a:cubicBezTo>
                <a:cubicBezTo>
                  <a:pt x="20122" y="11071"/>
                  <a:pt x="20134" y="11118"/>
                  <a:pt x="20134" y="11154"/>
                </a:cubicBezTo>
                <a:cubicBezTo>
                  <a:pt x="20015" y="11225"/>
                  <a:pt x="19896" y="11297"/>
                  <a:pt x="19789" y="11356"/>
                </a:cubicBezTo>
                <a:cubicBezTo>
                  <a:pt x="19812" y="11023"/>
                  <a:pt x="19789" y="10702"/>
                  <a:pt x="19789" y="10368"/>
                </a:cubicBezTo>
                <a:cubicBezTo>
                  <a:pt x="19789" y="10332"/>
                  <a:pt x="19777" y="10297"/>
                  <a:pt x="19765" y="10249"/>
                </a:cubicBezTo>
                <a:lnTo>
                  <a:pt x="20205" y="10035"/>
                </a:lnTo>
                <a:close/>
                <a:moveTo>
                  <a:pt x="42577" y="9749"/>
                </a:moveTo>
                <a:cubicBezTo>
                  <a:pt x="42565" y="10035"/>
                  <a:pt x="42553" y="10297"/>
                  <a:pt x="42530" y="10582"/>
                </a:cubicBezTo>
                <a:cubicBezTo>
                  <a:pt x="42530" y="10868"/>
                  <a:pt x="42506" y="11166"/>
                  <a:pt x="42565" y="11428"/>
                </a:cubicBezTo>
                <a:cubicBezTo>
                  <a:pt x="42411" y="11523"/>
                  <a:pt x="42268" y="11630"/>
                  <a:pt x="42113" y="11714"/>
                </a:cubicBezTo>
                <a:cubicBezTo>
                  <a:pt x="42101" y="11594"/>
                  <a:pt x="42101" y="11487"/>
                  <a:pt x="42089" y="11368"/>
                </a:cubicBezTo>
                <a:lnTo>
                  <a:pt x="42089" y="11368"/>
                </a:lnTo>
                <a:cubicBezTo>
                  <a:pt x="42113" y="11416"/>
                  <a:pt x="42158" y="11443"/>
                  <a:pt x="42199" y="11443"/>
                </a:cubicBezTo>
                <a:cubicBezTo>
                  <a:pt x="42241" y="11443"/>
                  <a:pt x="42280" y="11416"/>
                  <a:pt x="42291" y="11356"/>
                </a:cubicBezTo>
                <a:cubicBezTo>
                  <a:pt x="42446" y="10880"/>
                  <a:pt x="42446" y="10332"/>
                  <a:pt x="42470" y="9820"/>
                </a:cubicBezTo>
                <a:cubicBezTo>
                  <a:pt x="42506" y="9797"/>
                  <a:pt x="42553" y="9761"/>
                  <a:pt x="42577" y="9749"/>
                </a:cubicBezTo>
                <a:close/>
                <a:moveTo>
                  <a:pt x="19301" y="10511"/>
                </a:moveTo>
                <a:cubicBezTo>
                  <a:pt x="19289" y="10856"/>
                  <a:pt x="19241" y="11213"/>
                  <a:pt x="19253" y="11571"/>
                </a:cubicBezTo>
                <a:cubicBezTo>
                  <a:pt x="19253" y="11606"/>
                  <a:pt x="19265" y="11654"/>
                  <a:pt x="19289" y="11690"/>
                </a:cubicBezTo>
                <a:cubicBezTo>
                  <a:pt x="19217" y="11725"/>
                  <a:pt x="19122" y="11785"/>
                  <a:pt x="19050" y="11833"/>
                </a:cubicBezTo>
                <a:lnTo>
                  <a:pt x="19050" y="11702"/>
                </a:lnTo>
                <a:lnTo>
                  <a:pt x="19050" y="10880"/>
                </a:lnTo>
                <a:cubicBezTo>
                  <a:pt x="19050" y="10773"/>
                  <a:pt x="19003" y="10713"/>
                  <a:pt x="18931" y="10690"/>
                </a:cubicBezTo>
                <a:cubicBezTo>
                  <a:pt x="19050" y="10630"/>
                  <a:pt x="19181" y="10571"/>
                  <a:pt x="19301" y="10511"/>
                </a:cubicBezTo>
                <a:close/>
                <a:moveTo>
                  <a:pt x="18598" y="10832"/>
                </a:moveTo>
                <a:lnTo>
                  <a:pt x="18598" y="10868"/>
                </a:lnTo>
                <a:cubicBezTo>
                  <a:pt x="18586" y="11130"/>
                  <a:pt x="18562" y="11416"/>
                  <a:pt x="18539" y="11690"/>
                </a:cubicBezTo>
                <a:cubicBezTo>
                  <a:pt x="18527" y="11868"/>
                  <a:pt x="18503" y="12023"/>
                  <a:pt x="18539" y="12166"/>
                </a:cubicBezTo>
                <a:cubicBezTo>
                  <a:pt x="18455" y="12214"/>
                  <a:pt x="18360" y="12285"/>
                  <a:pt x="18253" y="12345"/>
                </a:cubicBezTo>
                <a:cubicBezTo>
                  <a:pt x="18288" y="12214"/>
                  <a:pt x="18288" y="12083"/>
                  <a:pt x="18288" y="11952"/>
                </a:cubicBezTo>
                <a:cubicBezTo>
                  <a:pt x="18300" y="11654"/>
                  <a:pt x="18324" y="11344"/>
                  <a:pt x="18336" y="11047"/>
                </a:cubicBezTo>
                <a:cubicBezTo>
                  <a:pt x="18336" y="11011"/>
                  <a:pt x="18336" y="10987"/>
                  <a:pt x="18324" y="10963"/>
                </a:cubicBezTo>
                <a:cubicBezTo>
                  <a:pt x="18408" y="10928"/>
                  <a:pt x="18503" y="10880"/>
                  <a:pt x="18598" y="10832"/>
                </a:cubicBezTo>
                <a:close/>
                <a:moveTo>
                  <a:pt x="41696" y="10428"/>
                </a:moveTo>
                <a:cubicBezTo>
                  <a:pt x="41744" y="10940"/>
                  <a:pt x="41768" y="11452"/>
                  <a:pt x="41768" y="11952"/>
                </a:cubicBezTo>
                <a:cubicBezTo>
                  <a:pt x="41494" y="12130"/>
                  <a:pt x="41196" y="12321"/>
                  <a:pt x="40910" y="12499"/>
                </a:cubicBezTo>
                <a:cubicBezTo>
                  <a:pt x="40946" y="12440"/>
                  <a:pt x="40958" y="12368"/>
                  <a:pt x="40982" y="12309"/>
                </a:cubicBezTo>
                <a:cubicBezTo>
                  <a:pt x="40994" y="12261"/>
                  <a:pt x="40982" y="12237"/>
                  <a:pt x="40970" y="12214"/>
                </a:cubicBezTo>
                <a:cubicBezTo>
                  <a:pt x="41041" y="11773"/>
                  <a:pt x="41125" y="11309"/>
                  <a:pt x="41148" y="10868"/>
                </a:cubicBezTo>
                <a:cubicBezTo>
                  <a:pt x="41220" y="10809"/>
                  <a:pt x="41303" y="10761"/>
                  <a:pt x="41375" y="10702"/>
                </a:cubicBezTo>
                <a:lnTo>
                  <a:pt x="41375" y="10702"/>
                </a:lnTo>
                <a:lnTo>
                  <a:pt x="41279" y="11368"/>
                </a:lnTo>
                <a:cubicBezTo>
                  <a:pt x="41208" y="11594"/>
                  <a:pt x="41101" y="11868"/>
                  <a:pt x="41208" y="12106"/>
                </a:cubicBezTo>
                <a:cubicBezTo>
                  <a:pt x="41235" y="12160"/>
                  <a:pt x="41280" y="12191"/>
                  <a:pt x="41328" y="12191"/>
                </a:cubicBezTo>
                <a:cubicBezTo>
                  <a:pt x="41365" y="12191"/>
                  <a:pt x="41403" y="12172"/>
                  <a:pt x="41434" y="12130"/>
                </a:cubicBezTo>
                <a:cubicBezTo>
                  <a:pt x="41577" y="11928"/>
                  <a:pt x="41553" y="11642"/>
                  <a:pt x="41577" y="11404"/>
                </a:cubicBezTo>
                <a:cubicBezTo>
                  <a:pt x="41613" y="11106"/>
                  <a:pt x="41637" y="10797"/>
                  <a:pt x="41684" y="10499"/>
                </a:cubicBezTo>
                <a:lnTo>
                  <a:pt x="41684" y="10451"/>
                </a:lnTo>
                <a:lnTo>
                  <a:pt x="41696" y="10428"/>
                </a:lnTo>
                <a:close/>
                <a:moveTo>
                  <a:pt x="50769" y="8118"/>
                </a:moveTo>
                <a:cubicBezTo>
                  <a:pt x="51031" y="8142"/>
                  <a:pt x="51316" y="8189"/>
                  <a:pt x="51590" y="8237"/>
                </a:cubicBezTo>
                <a:cubicBezTo>
                  <a:pt x="49498" y="9583"/>
                  <a:pt x="47495" y="11101"/>
                  <a:pt x="45549" y="12685"/>
                </a:cubicBezTo>
                <a:lnTo>
                  <a:pt x="45549" y="12685"/>
                </a:lnTo>
                <a:cubicBezTo>
                  <a:pt x="47341" y="11198"/>
                  <a:pt x="49083" y="9640"/>
                  <a:pt x="50769" y="8118"/>
                </a:cubicBezTo>
                <a:close/>
                <a:moveTo>
                  <a:pt x="21420" y="12702"/>
                </a:moveTo>
                <a:lnTo>
                  <a:pt x="21420" y="12916"/>
                </a:lnTo>
                <a:cubicBezTo>
                  <a:pt x="21420" y="12857"/>
                  <a:pt x="21384" y="12797"/>
                  <a:pt x="21336" y="12761"/>
                </a:cubicBezTo>
                <a:cubicBezTo>
                  <a:pt x="21372" y="12737"/>
                  <a:pt x="21396" y="12714"/>
                  <a:pt x="21420" y="12702"/>
                </a:cubicBezTo>
                <a:close/>
                <a:moveTo>
                  <a:pt x="40779" y="11106"/>
                </a:moveTo>
                <a:cubicBezTo>
                  <a:pt x="40732" y="11535"/>
                  <a:pt x="40660" y="11964"/>
                  <a:pt x="40553" y="12416"/>
                </a:cubicBezTo>
                <a:cubicBezTo>
                  <a:pt x="40529" y="12535"/>
                  <a:pt x="40613" y="12607"/>
                  <a:pt x="40684" y="12618"/>
                </a:cubicBezTo>
                <a:cubicBezTo>
                  <a:pt x="40529" y="12726"/>
                  <a:pt x="40351" y="12833"/>
                  <a:pt x="40184" y="12940"/>
                </a:cubicBezTo>
                <a:cubicBezTo>
                  <a:pt x="40303" y="12714"/>
                  <a:pt x="40303" y="12464"/>
                  <a:pt x="40327" y="12202"/>
                </a:cubicBezTo>
                <a:cubicBezTo>
                  <a:pt x="40375" y="11904"/>
                  <a:pt x="40410" y="11606"/>
                  <a:pt x="40446" y="11333"/>
                </a:cubicBezTo>
                <a:cubicBezTo>
                  <a:pt x="40553" y="11249"/>
                  <a:pt x="40672" y="11178"/>
                  <a:pt x="40779" y="11106"/>
                </a:cubicBezTo>
                <a:close/>
                <a:moveTo>
                  <a:pt x="40148" y="11523"/>
                </a:moveTo>
                <a:lnTo>
                  <a:pt x="40148" y="11523"/>
                </a:lnTo>
                <a:cubicBezTo>
                  <a:pt x="40125" y="11725"/>
                  <a:pt x="40089" y="11940"/>
                  <a:pt x="40041" y="12142"/>
                </a:cubicBezTo>
                <a:cubicBezTo>
                  <a:pt x="40017" y="12404"/>
                  <a:pt x="39934" y="12654"/>
                  <a:pt x="39982" y="12892"/>
                </a:cubicBezTo>
                <a:cubicBezTo>
                  <a:pt x="40002" y="12942"/>
                  <a:pt x="40046" y="12967"/>
                  <a:pt x="40095" y="12967"/>
                </a:cubicBezTo>
                <a:cubicBezTo>
                  <a:pt x="40105" y="12967"/>
                  <a:pt x="40115" y="12966"/>
                  <a:pt x="40125" y="12964"/>
                </a:cubicBezTo>
                <a:lnTo>
                  <a:pt x="40125" y="12964"/>
                </a:lnTo>
                <a:cubicBezTo>
                  <a:pt x="39958" y="13071"/>
                  <a:pt x="39815" y="13154"/>
                  <a:pt x="39648" y="13261"/>
                </a:cubicBezTo>
                <a:lnTo>
                  <a:pt x="39648" y="13238"/>
                </a:lnTo>
                <a:cubicBezTo>
                  <a:pt x="39601" y="13035"/>
                  <a:pt x="39708" y="12702"/>
                  <a:pt x="39720" y="12499"/>
                </a:cubicBezTo>
                <a:cubicBezTo>
                  <a:pt x="39755" y="12249"/>
                  <a:pt x="39779" y="12011"/>
                  <a:pt x="39803" y="11761"/>
                </a:cubicBezTo>
                <a:cubicBezTo>
                  <a:pt x="39922" y="11690"/>
                  <a:pt x="40029" y="11594"/>
                  <a:pt x="40148" y="11523"/>
                </a:cubicBezTo>
                <a:close/>
                <a:moveTo>
                  <a:pt x="13728" y="12976"/>
                </a:moveTo>
                <a:cubicBezTo>
                  <a:pt x="13490" y="13118"/>
                  <a:pt x="13240" y="13249"/>
                  <a:pt x="13002" y="13392"/>
                </a:cubicBezTo>
                <a:cubicBezTo>
                  <a:pt x="13002" y="13380"/>
                  <a:pt x="12990" y="13369"/>
                  <a:pt x="12978" y="13357"/>
                </a:cubicBezTo>
                <a:cubicBezTo>
                  <a:pt x="13228" y="13238"/>
                  <a:pt x="13478" y="13095"/>
                  <a:pt x="13728" y="12976"/>
                </a:cubicBezTo>
                <a:close/>
                <a:moveTo>
                  <a:pt x="17848" y="11202"/>
                </a:moveTo>
                <a:lnTo>
                  <a:pt x="17848" y="11202"/>
                </a:lnTo>
                <a:cubicBezTo>
                  <a:pt x="17812" y="11452"/>
                  <a:pt x="17800" y="11666"/>
                  <a:pt x="17765" y="11904"/>
                </a:cubicBezTo>
                <a:cubicBezTo>
                  <a:pt x="17741" y="12142"/>
                  <a:pt x="17669" y="12392"/>
                  <a:pt x="17860" y="12571"/>
                </a:cubicBezTo>
                <a:cubicBezTo>
                  <a:pt x="17872" y="12595"/>
                  <a:pt x="17872" y="12595"/>
                  <a:pt x="17884" y="12595"/>
                </a:cubicBezTo>
                <a:cubicBezTo>
                  <a:pt x="17765" y="12666"/>
                  <a:pt x="17634" y="12761"/>
                  <a:pt x="17515" y="12833"/>
                </a:cubicBezTo>
                <a:lnTo>
                  <a:pt x="16574" y="13416"/>
                </a:lnTo>
                <a:cubicBezTo>
                  <a:pt x="16657" y="13166"/>
                  <a:pt x="16634" y="12904"/>
                  <a:pt x="16657" y="12666"/>
                </a:cubicBezTo>
                <a:cubicBezTo>
                  <a:pt x="16669" y="12368"/>
                  <a:pt x="16681" y="12071"/>
                  <a:pt x="16717" y="11785"/>
                </a:cubicBezTo>
                <a:cubicBezTo>
                  <a:pt x="16848" y="11714"/>
                  <a:pt x="16979" y="11654"/>
                  <a:pt x="17134" y="11583"/>
                </a:cubicBezTo>
                <a:lnTo>
                  <a:pt x="17134" y="11583"/>
                </a:lnTo>
                <a:cubicBezTo>
                  <a:pt x="17110" y="11809"/>
                  <a:pt x="17098" y="12023"/>
                  <a:pt x="17086" y="12261"/>
                </a:cubicBezTo>
                <a:cubicBezTo>
                  <a:pt x="17038" y="12476"/>
                  <a:pt x="16979" y="12702"/>
                  <a:pt x="17110" y="12892"/>
                </a:cubicBezTo>
                <a:cubicBezTo>
                  <a:pt x="17138" y="12935"/>
                  <a:pt x="17193" y="12969"/>
                  <a:pt x="17247" y="12969"/>
                </a:cubicBezTo>
                <a:cubicBezTo>
                  <a:pt x="17283" y="12969"/>
                  <a:pt x="17319" y="12954"/>
                  <a:pt x="17348" y="12916"/>
                </a:cubicBezTo>
                <a:cubicBezTo>
                  <a:pt x="17503" y="12726"/>
                  <a:pt x="17467" y="12535"/>
                  <a:pt x="17455" y="12297"/>
                </a:cubicBezTo>
                <a:cubicBezTo>
                  <a:pt x="17455" y="12023"/>
                  <a:pt x="17443" y="11749"/>
                  <a:pt x="17443" y="11475"/>
                </a:cubicBezTo>
                <a:cubicBezTo>
                  <a:pt x="17443" y="11452"/>
                  <a:pt x="17443" y="11428"/>
                  <a:pt x="17431" y="11404"/>
                </a:cubicBezTo>
                <a:cubicBezTo>
                  <a:pt x="17562" y="11344"/>
                  <a:pt x="17693" y="11273"/>
                  <a:pt x="17848" y="11202"/>
                </a:cubicBezTo>
                <a:close/>
                <a:moveTo>
                  <a:pt x="39482" y="11999"/>
                </a:moveTo>
                <a:cubicBezTo>
                  <a:pt x="39422" y="12285"/>
                  <a:pt x="39374" y="12559"/>
                  <a:pt x="39339" y="12845"/>
                </a:cubicBezTo>
                <a:cubicBezTo>
                  <a:pt x="39303" y="13035"/>
                  <a:pt x="39196" y="13297"/>
                  <a:pt x="39398" y="13428"/>
                </a:cubicBezTo>
                <a:cubicBezTo>
                  <a:pt x="39303" y="13488"/>
                  <a:pt x="39196" y="13547"/>
                  <a:pt x="39113" y="13607"/>
                </a:cubicBezTo>
                <a:cubicBezTo>
                  <a:pt x="39184" y="13416"/>
                  <a:pt x="39184" y="13202"/>
                  <a:pt x="39220" y="12999"/>
                </a:cubicBezTo>
                <a:cubicBezTo>
                  <a:pt x="39255" y="12702"/>
                  <a:pt x="39291" y="12392"/>
                  <a:pt x="39339" y="12095"/>
                </a:cubicBezTo>
                <a:cubicBezTo>
                  <a:pt x="39374" y="12071"/>
                  <a:pt x="39434" y="12023"/>
                  <a:pt x="39482" y="11999"/>
                </a:cubicBezTo>
                <a:close/>
                <a:moveTo>
                  <a:pt x="16288" y="11975"/>
                </a:moveTo>
                <a:cubicBezTo>
                  <a:pt x="16276" y="12202"/>
                  <a:pt x="16253" y="12440"/>
                  <a:pt x="16229" y="12666"/>
                </a:cubicBezTo>
                <a:cubicBezTo>
                  <a:pt x="16205" y="12940"/>
                  <a:pt x="16145" y="13202"/>
                  <a:pt x="16205" y="13476"/>
                </a:cubicBezTo>
                <a:cubicBezTo>
                  <a:pt x="16217" y="13535"/>
                  <a:pt x="16253" y="13559"/>
                  <a:pt x="16288" y="13571"/>
                </a:cubicBezTo>
                <a:cubicBezTo>
                  <a:pt x="16110" y="13678"/>
                  <a:pt x="15931" y="13785"/>
                  <a:pt x="15764" y="13904"/>
                </a:cubicBezTo>
                <a:cubicBezTo>
                  <a:pt x="15836" y="13678"/>
                  <a:pt x="15800" y="13428"/>
                  <a:pt x="15800" y="13202"/>
                </a:cubicBezTo>
                <a:cubicBezTo>
                  <a:pt x="15800" y="12880"/>
                  <a:pt x="15812" y="12547"/>
                  <a:pt x="15812" y="12214"/>
                </a:cubicBezTo>
                <a:cubicBezTo>
                  <a:pt x="15979" y="12142"/>
                  <a:pt x="16133" y="12071"/>
                  <a:pt x="16288" y="11975"/>
                </a:cubicBezTo>
                <a:close/>
                <a:moveTo>
                  <a:pt x="39005" y="12309"/>
                </a:moveTo>
                <a:cubicBezTo>
                  <a:pt x="38993" y="12511"/>
                  <a:pt x="38958" y="12737"/>
                  <a:pt x="38922" y="12952"/>
                </a:cubicBezTo>
                <a:cubicBezTo>
                  <a:pt x="38886" y="13190"/>
                  <a:pt x="38803" y="13452"/>
                  <a:pt x="38874" y="13690"/>
                </a:cubicBezTo>
                <a:cubicBezTo>
                  <a:pt x="38874" y="13714"/>
                  <a:pt x="38886" y="13726"/>
                  <a:pt x="38898" y="13738"/>
                </a:cubicBezTo>
                <a:cubicBezTo>
                  <a:pt x="38779" y="13809"/>
                  <a:pt x="38660" y="13892"/>
                  <a:pt x="38529" y="13964"/>
                </a:cubicBezTo>
                <a:cubicBezTo>
                  <a:pt x="38624" y="13547"/>
                  <a:pt x="38648" y="13118"/>
                  <a:pt x="38708" y="12714"/>
                </a:cubicBezTo>
                <a:cubicBezTo>
                  <a:pt x="38720" y="12642"/>
                  <a:pt x="38684" y="12595"/>
                  <a:pt x="38624" y="12559"/>
                </a:cubicBezTo>
                <a:cubicBezTo>
                  <a:pt x="38755" y="12476"/>
                  <a:pt x="38874" y="12404"/>
                  <a:pt x="39005" y="12309"/>
                </a:cubicBezTo>
                <a:close/>
                <a:moveTo>
                  <a:pt x="22420" y="8320"/>
                </a:moveTo>
                <a:cubicBezTo>
                  <a:pt x="22634" y="8594"/>
                  <a:pt x="22872" y="8844"/>
                  <a:pt x="23158" y="9035"/>
                </a:cubicBezTo>
                <a:cubicBezTo>
                  <a:pt x="22884" y="8892"/>
                  <a:pt x="22670" y="8689"/>
                  <a:pt x="22503" y="8451"/>
                </a:cubicBezTo>
                <a:cubicBezTo>
                  <a:pt x="22474" y="8415"/>
                  <a:pt x="22435" y="8400"/>
                  <a:pt x="22397" y="8400"/>
                </a:cubicBezTo>
                <a:cubicBezTo>
                  <a:pt x="22311" y="8400"/>
                  <a:pt x="22231" y="8479"/>
                  <a:pt x="22289" y="8570"/>
                </a:cubicBezTo>
                <a:cubicBezTo>
                  <a:pt x="23051" y="9856"/>
                  <a:pt x="24623" y="9928"/>
                  <a:pt x="25980" y="10106"/>
                </a:cubicBezTo>
                <a:cubicBezTo>
                  <a:pt x="26755" y="10199"/>
                  <a:pt x="27544" y="10272"/>
                  <a:pt x="28325" y="10272"/>
                </a:cubicBezTo>
                <a:cubicBezTo>
                  <a:pt x="29152" y="10272"/>
                  <a:pt x="29971" y="10190"/>
                  <a:pt x="30754" y="9963"/>
                </a:cubicBezTo>
                <a:cubicBezTo>
                  <a:pt x="30774" y="9967"/>
                  <a:pt x="30794" y="9970"/>
                  <a:pt x="30815" y="9970"/>
                </a:cubicBezTo>
                <a:cubicBezTo>
                  <a:pt x="30856" y="9970"/>
                  <a:pt x="30901" y="9959"/>
                  <a:pt x="30957" y="9928"/>
                </a:cubicBezTo>
                <a:cubicBezTo>
                  <a:pt x="30981" y="9916"/>
                  <a:pt x="30992" y="9904"/>
                  <a:pt x="31028" y="9868"/>
                </a:cubicBezTo>
                <a:cubicBezTo>
                  <a:pt x="31397" y="9737"/>
                  <a:pt x="31766" y="9570"/>
                  <a:pt x="32124" y="9380"/>
                </a:cubicBezTo>
                <a:cubicBezTo>
                  <a:pt x="32141" y="9386"/>
                  <a:pt x="32153" y="9389"/>
                  <a:pt x="32165" y="9389"/>
                </a:cubicBezTo>
                <a:cubicBezTo>
                  <a:pt x="32177" y="9389"/>
                  <a:pt x="32189" y="9386"/>
                  <a:pt x="32207" y="9380"/>
                </a:cubicBezTo>
                <a:cubicBezTo>
                  <a:pt x="32231" y="9368"/>
                  <a:pt x="32243" y="9344"/>
                  <a:pt x="32278" y="9320"/>
                </a:cubicBezTo>
                <a:lnTo>
                  <a:pt x="32278" y="9320"/>
                </a:lnTo>
                <a:cubicBezTo>
                  <a:pt x="32207" y="10356"/>
                  <a:pt x="32159" y="11404"/>
                  <a:pt x="32112" y="12464"/>
                </a:cubicBezTo>
                <a:cubicBezTo>
                  <a:pt x="32100" y="12440"/>
                  <a:pt x="32088" y="12428"/>
                  <a:pt x="32052" y="12428"/>
                </a:cubicBezTo>
                <a:cubicBezTo>
                  <a:pt x="31862" y="12428"/>
                  <a:pt x="31862" y="12726"/>
                  <a:pt x="32052" y="12726"/>
                </a:cubicBezTo>
                <a:cubicBezTo>
                  <a:pt x="32064" y="12726"/>
                  <a:pt x="32088" y="12714"/>
                  <a:pt x="32100" y="12714"/>
                </a:cubicBezTo>
                <a:cubicBezTo>
                  <a:pt x="32088" y="13071"/>
                  <a:pt x="32064" y="13428"/>
                  <a:pt x="32064" y="13785"/>
                </a:cubicBezTo>
                <a:cubicBezTo>
                  <a:pt x="32044" y="13726"/>
                  <a:pt x="32001" y="13684"/>
                  <a:pt x="31933" y="13684"/>
                </a:cubicBezTo>
                <a:cubicBezTo>
                  <a:pt x="31918" y="13684"/>
                  <a:pt x="31902" y="13686"/>
                  <a:pt x="31885" y="13690"/>
                </a:cubicBezTo>
                <a:cubicBezTo>
                  <a:pt x="30971" y="13997"/>
                  <a:pt x="29963" y="14118"/>
                  <a:pt x="28920" y="14118"/>
                </a:cubicBezTo>
                <a:cubicBezTo>
                  <a:pt x="26570" y="14118"/>
                  <a:pt x="24037" y="13505"/>
                  <a:pt x="21968" y="13035"/>
                </a:cubicBezTo>
                <a:cubicBezTo>
                  <a:pt x="21968" y="12797"/>
                  <a:pt x="21944" y="12571"/>
                  <a:pt x="21944" y="12345"/>
                </a:cubicBezTo>
                <a:cubicBezTo>
                  <a:pt x="21991" y="12309"/>
                  <a:pt x="22051" y="12261"/>
                  <a:pt x="22098" y="12237"/>
                </a:cubicBezTo>
                <a:cubicBezTo>
                  <a:pt x="22122" y="12214"/>
                  <a:pt x="22146" y="12202"/>
                  <a:pt x="22158" y="12178"/>
                </a:cubicBezTo>
                <a:cubicBezTo>
                  <a:pt x="24305" y="12799"/>
                  <a:pt x="26654" y="13313"/>
                  <a:pt x="28953" y="13313"/>
                </a:cubicBezTo>
                <a:cubicBezTo>
                  <a:pt x="29917" y="13313"/>
                  <a:pt x="30873" y="13222"/>
                  <a:pt x="31802" y="13011"/>
                </a:cubicBezTo>
                <a:cubicBezTo>
                  <a:pt x="31941" y="12977"/>
                  <a:pt x="31877" y="12785"/>
                  <a:pt x="31754" y="12785"/>
                </a:cubicBezTo>
                <a:cubicBezTo>
                  <a:pt x="31750" y="12785"/>
                  <a:pt x="31746" y="12785"/>
                  <a:pt x="31743" y="12785"/>
                </a:cubicBezTo>
                <a:cubicBezTo>
                  <a:pt x="30851" y="12922"/>
                  <a:pt x="29987" y="12980"/>
                  <a:pt x="29139" y="12980"/>
                </a:cubicBezTo>
                <a:cubicBezTo>
                  <a:pt x="26804" y="12980"/>
                  <a:pt x="24584" y="12536"/>
                  <a:pt x="22218" y="12047"/>
                </a:cubicBezTo>
                <a:cubicBezTo>
                  <a:pt x="22218" y="11928"/>
                  <a:pt x="22122" y="11821"/>
                  <a:pt x="22027" y="11821"/>
                </a:cubicBezTo>
                <a:cubicBezTo>
                  <a:pt x="22146" y="11416"/>
                  <a:pt x="22158" y="11011"/>
                  <a:pt x="22146" y="10582"/>
                </a:cubicBezTo>
                <a:cubicBezTo>
                  <a:pt x="22146" y="10178"/>
                  <a:pt x="22063" y="9630"/>
                  <a:pt x="22098" y="9142"/>
                </a:cubicBezTo>
                <a:cubicBezTo>
                  <a:pt x="22122" y="9130"/>
                  <a:pt x="22146" y="9094"/>
                  <a:pt x="22158" y="9082"/>
                </a:cubicBezTo>
                <a:cubicBezTo>
                  <a:pt x="22325" y="9070"/>
                  <a:pt x="22325" y="8808"/>
                  <a:pt x="22146" y="8808"/>
                </a:cubicBezTo>
                <a:cubicBezTo>
                  <a:pt x="22170" y="8666"/>
                  <a:pt x="22229" y="8511"/>
                  <a:pt x="22313" y="8380"/>
                </a:cubicBezTo>
                <a:lnTo>
                  <a:pt x="22337" y="8380"/>
                </a:lnTo>
                <a:cubicBezTo>
                  <a:pt x="22372" y="8368"/>
                  <a:pt x="22396" y="8356"/>
                  <a:pt x="22420" y="8320"/>
                </a:cubicBezTo>
                <a:close/>
                <a:moveTo>
                  <a:pt x="38446" y="12666"/>
                </a:moveTo>
                <a:cubicBezTo>
                  <a:pt x="38386" y="13154"/>
                  <a:pt x="38267" y="13666"/>
                  <a:pt x="38243" y="14142"/>
                </a:cubicBezTo>
                <a:cubicBezTo>
                  <a:pt x="38172" y="14190"/>
                  <a:pt x="38089" y="14250"/>
                  <a:pt x="38005" y="14285"/>
                </a:cubicBezTo>
                <a:cubicBezTo>
                  <a:pt x="38041" y="14154"/>
                  <a:pt x="38065" y="14023"/>
                  <a:pt x="38089" y="13892"/>
                </a:cubicBezTo>
                <a:cubicBezTo>
                  <a:pt x="38124" y="13619"/>
                  <a:pt x="38160" y="13333"/>
                  <a:pt x="38172" y="13059"/>
                </a:cubicBezTo>
                <a:cubicBezTo>
                  <a:pt x="38172" y="12964"/>
                  <a:pt x="38112" y="12916"/>
                  <a:pt x="38041" y="12916"/>
                </a:cubicBezTo>
                <a:cubicBezTo>
                  <a:pt x="38172" y="12833"/>
                  <a:pt x="38303" y="12737"/>
                  <a:pt x="38446" y="12666"/>
                </a:cubicBezTo>
                <a:close/>
                <a:moveTo>
                  <a:pt x="15407" y="12440"/>
                </a:moveTo>
                <a:lnTo>
                  <a:pt x="15407" y="12440"/>
                </a:lnTo>
                <a:cubicBezTo>
                  <a:pt x="15383" y="12702"/>
                  <a:pt x="15371" y="12964"/>
                  <a:pt x="15371" y="13214"/>
                </a:cubicBezTo>
                <a:cubicBezTo>
                  <a:pt x="15324" y="13488"/>
                  <a:pt x="15252" y="13797"/>
                  <a:pt x="15419" y="14047"/>
                </a:cubicBezTo>
                <a:lnTo>
                  <a:pt x="15467" y="14095"/>
                </a:lnTo>
                <a:cubicBezTo>
                  <a:pt x="15324" y="14190"/>
                  <a:pt x="15181" y="14273"/>
                  <a:pt x="15050" y="14369"/>
                </a:cubicBezTo>
                <a:lnTo>
                  <a:pt x="15050" y="14321"/>
                </a:lnTo>
                <a:cubicBezTo>
                  <a:pt x="15110" y="13785"/>
                  <a:pt x="15014" y="13214"/>
                  <a:pt x="14895" y="12702"/>
                </a:cubicBezTo>
                <a:cubicBezTo>
                  <a:pt x="15062" y="12607"/>
                  <a:pt x="15240" y="12535"/>
                  <a:pt x="15407" y="12440"/>
                </a:cubicBezTo>
                <a:close/>
                <a:moveTo>
                  <a:pt x="12812" y="13428"/>
                </a:moveTo>
                <a:cubicBezTo>
                  <a:pt x="12824" y="13750"/>
                  <a:pt x="12859" y="14083"/>
                  <a:pt x="12883" y="14392"/>
                </a:cubicBezTo>
                <a:cubicBezTo>
                  <a:pt x="12728" y="14273"/>
                  <a:pt x="12550" y="14142"/>
                  <a:pt x="12383" y="14011"/>
                </a:cubicBezTo>
                <a:cubicBezTo>
                  <a:pt x="12371" y="13892"/>
                  <a:pt x="12347" y="13773"/>
                  <a:pt x="12347" y="13654"/>
                </a:cubicBezTo>
                <a:cubicBezTo>
                  <a:pt x="12502" y="13571"/>
                  <a:pt x="12669" y="13499"/>
                  <a:pt x="12812" y="13428"/>
                </a:cubicBezTo>
                <a:close/>
                <a:moveTo>
                  <a:pt x="13169" y="13547"/>
                </a:moveTo>
                <a:cubicBezTo>
                  <a:pt x="13181" y="13904"/>
                  <a:pt x="13228" y="14273"/>
                  <a:pt x="13264" y="14631"/>
                </a:cubicBezTo>
                <a:cubicBezTo>
                  <a:pt x="13264" y="14631"/>
                  <a:pt x="13240" y="14631"/>
                  <a:pt x="13240" y="14619"/>
                </a:cubicBezTo>
                <a:lnTo>
                  <a:pt x="13240" y="14583"/>
                </a:lnTo>
                <a:cubicBezTo>
                  <a:pt x="13264" y="14523"/>
                  <a:pt x="13216" y="14488"/>
                  <a:pt x="13169" y="14488"/>
                </a:cubicBezTo>
                <a:cubicBezTo>
                  <a:pt x="13121" y="14190"/>
                  <a:pt x="13085" y="13892"/>
                  <a:pt x="13050" y="13595"/>
                </a:cubicBezTo>
                <a:cubicBezTo>
                  <a:pt x="13085" y="13595"/>
                  <a:pt x="13121" y="13571"/>
                  <a:pt x="13169" y="13547"/>
                </a:cubicBezTo>
                <a:close/>
                <a:moveTo>
                  <a:pt x="37924" y="13049"/>
                </a:moveTo>
                <a:lnTo>
                  <a:pt x="37924" y="13049"/>
                </a:lnTo>
                <a:cubicBezTo>
                  <a:pt x="37923" y="13055"/>
                  <a:pt x="37922" y="13062"/>
                  <a:pt x="37922" y="13071"/>
                </a:cubicBezTo>
                <a:cubicBezTo>
                  <a:pt x="37886" y="13357"/>
                  <a:pt x="37862" y="13654"/>
                  <a:pt x="37803" y="13928"/>
                </a:cubicBezTo>
                <a:cubicBezTo>
                  <a:pt x="37755" y="14131"/>
                  <a:pt x="37684" y="14321"/>
                  <a:pt x="37708" y="14512"/>
                </a:cubicBezTo>
                <a:cubicBezTo>
                  <a:pt x="37612" y="14571"/>
                  <a:pt x="37517" y="14642"/>
                  <a:pt x="37410" y="14702"/>
                </a:cubicBezTo>
                <a:cubicBezTo>
                  <a:pt x="37517" y="14214"/>
                  <a:pt x="37577" y="13690"/>
                  <a:pt x="37648" y="13214"/>
                </a:cubicBezTo>
                <a:cubicBezTo>
                  <a:pt x="37740" y="13163"/>
                  <a:pt x="37832" y="13103"/>
                  <a:pt x="37924" y="13049"/>
                </a:cubicBezTo>
                <a:close/>
                <a:moveTo>
                  <a:pt x="34945" y="14631"/>
                </a:moveTo>
                <a:cubicBezTo>
                  <a:pt x="34945" y="14678"/>
                  <a:pt x="34933" y="14702"/>
                  <a:pt x="34933" y="14750"/>
                </a:cubicBezTo>
                <a:cubicBezTo>
                  <a:pt x="34910" y="14726"/>
                  <a:pt x="34886" y="14690"/>
                  <a:pt x="34874" y="14666"/>
                </a:cubicBezTo>
                <a:cubicBezTo>
                  <a:pt x="34886" y="14666"/>
                  <a:pt x="34910" y="14642"/>
                  <a:pt x="34945" y="14631"/>
                </a:cubicBezTo>
                <a:close/>
                <a:moveTo>
                  <a:pt x="14550" y="12857"/>
                </a:moveTo>
                <a:cubicBezTo>
                  <a:pt x="14586" y="13380"/>
                  <a:pt x="14538" y="13892"/>
                  <a:pt x="14586" y="14404"/>
                </a:cubicBezTo>
                <a:cubicBezTo>
                  <a:pt x="14586" y="14488"/>
                  <a:pt x="14645" y="14547"/>
                  <a:pt x="14705" y="14583"/>
                </a:cubicBezTo>
                <a:cubicBezTo>
                  <a:pt x="14574" y="14678"/>
                  <a:pt x="14455" y="14762"/>
                  <a:pt x="14312" y="14857"/>
                </a:cubicBezTo>
                <a:lnTo>
                  <a:pt x="14312" y="14726"/>
                </a:lnTo>
                <a:cubicBezTo>
                  <a:pt x="14300" y="14166"/>
                  <a:pt x="14217" y="13607"/>
                  <a:pt x="14157" y="13071"/>
                </a:cubicBezTo>
                <a:cubicBezTo>
                  <a:pt x="14288" y="12999"/>
                  <a:pt x="14419" y="12940"/>
                  <a:pt x="14550" y="12857"/>
                </a:cubicBezTo>
                <a:close/>
                <a:moveTo>
                  <a:pt x="34624" y="14762"/>
                </a:moveTo>
                <a:cubicBezTo>
                  <a:pt x="34648" y="14821"/>
                  <a:pt x="34671" y="14869"/>
                  <a:pt x="34695" y="14928"/>
                </a:cubicBezTo>
                <a:cubicBezTo>
                  <a:pt x="34648" y="14881"/>
                  <a:pt x="34588" y="14845"/>
                  <a:pt x="34541" y="14797"/>
                </a:cubicBezTo>
                <a:cubicBezTo>
                  <a:pt x="34576" y="14785"/>
                  <a:pt x="34600" y="14785"/>
                  <a:pt x="34624" y="14762"/>
                </a:cubicBezTo>
                <a:close/>
                <a:moveTo>
                  <a:pt x="13764" y="13249"/>
                </a:moveTo>
                <a:cubicBezTo>
                  <a:pt x="13776" y="13785"/>
                  <a:pt x="13764" y="14333"/>
                  <a:pt x="13824" y="14869"/>
                </a:cubicBezTo>
                <a:cubicBezTo>
                  <a:pt x="13831" y="14942"/>
                  <a:pt x="13861" y="14997"/>
                  <a:pt x="13905" y="15034"/>
                </a:cubicBezTo>
                <a:lnTo>
                  <a:pt x="13905" y="15034"/>
                </a:lnTo>
                <a:cubicBezTo>
                  <a:pt x="13843" y="15000"/>
                  <a:pt x="13777" y="14966"/>
                  <a:pt x="13716" y="14928"/>
                </a:cubicBezTo>
                <a:lnTo>
                  <a:pt x="13716" y="14916"/>
                </a:lnTo>
                <a:cubicBezTo>
                  <a:pt x="13728" y="14821"/>
                  <a:pt x="13693" y="14762"/>
                  <a:pt x="13633" y="14738"/>
                </a:cubicBezTo>
                <a:cubicBezTo>
                  <a:pt x="13562" y="14309"/>
                  <a:pt x="13466" y="13857"/>
                  <a:pt x="13407" y="13428"/>
                </a:cubicBezTo>
                <a:lnTo>
                  <a:pt x="13764" y="13249"/>
                </a:lnTo>
                <a:close/>
                <a:moveTo>
                  <a:pt x="13968" y="15072"/>
                </a:moveTo>
                <a:lnTo>
                  <a:pt x="13968" y="15072"/>
                </a:lnTo>
                <a:cubicBezTo>
                  <a:pt x="13979" y="15076"/>
                  <a:pt x="13991" y="15080"/>
                  <a:pt x="14002" y="15083"/>
                </a:cubicBezTo>
                <a:lnTo>
                  <a:pt x="14002" y="15095"/>
                </a:lnTo>
                <a:cubicBezTo>
                  <a:pt x="13991" y="15087"/>
                  <a:pt x="13980" y="15080"/>
                  <a:pt x="13968" y="15072"/>
                </a:cubicBezTo>
                <a:close/>
                <a:moveTo>
                  <a:pt x="35362" y="14452"/>
                </a:moveTo>
                <a:cubicBezTo>
                  <a:pt x="35326" y="14678"/>
                  <a:pt x="35314" y="14904"/>
                  <a:pt x="35314" y="15143"/>
                </a:cubicBezTo>
                <a:cubicBezTo>
                  <a:pt x="35303" y="15119"/>
                  <a:pt x="35267" y="15107"/>
                  <a:pt x="35255" y="15095"/>
                </a:cubicBezTo>
                <a:cubicBezTo>
                  <a:pt x="35243" y="14916"/>
                  <a:pt x="35207" y="14726"/>
                  <a:pt x="35183" y="14547"/>
                </a:cubicBezTo>
                <a:lnTo>
                  <a:pt x="35362" y="14452"/>
                </a:lnTo>
                <a:close/>
                <a:moveTo>
                  <a:pt x="37338" y="13392"/>
                </a:moveTo>
                <a:cubicBezTo>
                  <a:pt x="37231" y="13904"/>
                  <a:pt x="37136" y="14404"/>
                  <a:pt x="37100" y="14916"/>
                </a:cubicBezTo>
                <a:cubicBezTo>
                  <a:pt x="36874" y="15059"/>
                  <a:pt x="36672" y="15214"/>
                  <a:pt x="36446" y="15357"/>
                </a:cubicBezTo>
                <a:cubicBezTo>
                  <a:pt x="36457" y="15166"/>
                  <a:pt x="36481" y="14976"/>
                  <a:pt x="36493" y="14797"/>
                </a:cubicBezTo>
                <a:lnTo>
                  <a:pt x="36576" y="13857"/>
                </a:lnTo>
                <a:cubicBezTo>
                  <a:pt x="36660" y="13809"/>
                  <a:pt x="36719" y="13785"/>
                  <a:pt x="36791" y="13738"/>
                </a:cubicBezTo>
                <a:lnTo>
                  <a:pt x="36791" y="13738"/>
                </a:lnTo>
                <a:cubicBezTo>
                  <a:pt x="36707" y="14107"/>
                  <a:pt x="36636" y="14547"/>
                  <a:pt x="36684" y="14928"/>
                </a:cubicBezTo>
                <a:cubicBezTo>
                  <a:pt x="36690" y="14997"/>
                  <a:pt x="36744" y="15037"/>
                  <a:pt x="36798" y="15037"/>
                </a:cubicBezTo>
                <a:cubicBezTo>
                  <a:pt x="36838" y="15037"/>
                  <a:pt x="36878" y="15015"/>
                  <a:pt x="36898" y="14964"/>
                </a:cubicBezTo>
                <a:cubicBezTo>
                  <a:pt x="37017" y="14523"/>
                  <a:pt x="37017" y="14023"/>
                  <a:pt x="37041" y="13571"/>
                </a:cubicBezTo>
                <a:cubicBezTo>
                  <a:pt x="37148" y="13511"/>
                  <a:pt x="37255" y="13452"/>
                  <a:pt x="37338" y="13392"/>
                </a:cubicBezTo>
                <a:close/>
                <a:moveTo>
                  <a:pt x="35862" y="14202"/>
                </a:moveTo>
                <a:lnTo>
                  <a:pt x="35862" y="14202"/>
                </a:lnTo>
                <a:cubicBezTo>
                  <a:pt x="35886" y="14428"/>
                  <a:pt x="35826" y="14738"/>
                  <a:pt x="35826" y="14845"/>
                </a:cubicBezTo>
                <a:lnTo>
                  <a:pt x="35779" y="15416"/>
                </a:lnTo>
                <a:cubicBezTo>
                  <a:pt x="35672" y="15357"/>
                  <a:pt x="35564" y="15321"/>
                  <a:pt x="35481" y="15250"/>
                </a:cubicBezTo>
                <a:cubicBezTo>
                  <a:pt x="35469" y="14976"/>
                  <a:pt x="35433" y="14702"/>
                  <a:pt x="35422" y="14416"/>
                </a:cubicBezTo>
                <a:lnTo>
                  <a:pt x="35862" y="14202"/>
                </a:lnTo>
                <a:close/>
                <a:moveTo>
                  <a:pt x="21563" y="9428"/>
                </a:moveTo>
                <a:cubicBezTo>
                  <a:pt x="21515" y="9987"/>
                  <a:pt x="21491" y="10571"/>
                  <a:pt x="21456" y="11154"/>
                </a:cubicBezTo>
                <a:cubicBezTo>
                  <a:pt x="21420" y="11154"/>
                  <a:pt x="21384" y="11166"/>
                  <a:pt x="21336" y="11190"/>
                </a:cubicBezTo>
                <a:cubicBezTo>
                  <a:pt x="19193" y="12654"/>
                  <a:pt x="16979" y="14023"/>
                  <a:pt x="14895" y="15559"/>
                </a:cubicBezTo>
                <a:cubicBezTo>
                  <a:pt x="14645" y="15440"/>
                  <a:pt x="14407" y="15321"/>
                  <a:pt x="14169" y="15178"/>
                </a:cubicBezTo>
                <a:cubicBezTo>
                  <a:pt x="16503" y="14107"/>
                  <a:pt x="19015" y="12642"/>
                  <a:pt x="21027" y="10999"/>
                </a:cubicBezTo>
                <a:cubicBezTo>
                  <a:pt x="21086" y="10999"/>
                  <a:pt x="21158" y="10975"/>
                  <a:pt x="21194" y="10904"/>
                </a:cubicBezTo>
                <a:cubicBezTo>
                  <a:pt x="21206" y="10868"/>
                  <a:pt x="21217" y="10821"/>
                  <a:pt x="21229" y="10761"/>
                </a:cubicBezTo>
                <a:cubicBezTo>
                  <a:pt x="21253" y="10785"/>
                  <a:pt x="21277" y="10809"/>
                  <a:pt x="21325" y="10809"/>
                </a:cubicBezTo>
                <a:cubicBezTo>
                  <a:pt x="21491" y="10809"/>
                  <a:pt x="21491" y="10571"/>
                  <a:pt x="21325" y="10571"/>
                </a:cubicBezTo>
                <a:cubicBezTo>
                  <a:pt x="21313" y="10571"/>
                  <a:pt x="21289" y="10582"/>
                  <a:pt x="21277" y="10582"/>
                </a:cubicBezTo>
                <a:cubicBezTo>
                  <a:pt x="21313" y="10332"/>
                  <a:pt x="21289" y="10059"/>
                  <a:pt x="21289" y="9832"/>
                </a:cubicBezTo>
                <a:cubicBezTo>
                  <a:pt x="21289" y="9701"/>
                  <a:pt x="21206" y="9642"/>
                  <a:pt x="21110" y="9630"/>
                </a:cubicBezTo>
                <a:cubicBezTo>
                  <a:pt x="21265" y="9559"/>
                  <a:pt x="21408" y="9487"/>
                  <a:pt x="21563" y="9428"/>
                </a:cubicBezTo>
                <a:close/>
                <a:moveTo>
                  <a:pt x="36315" y="13976"/>
                </a:moveTo>
                <a:lnTo>
                  <a:pt x="36219" y="14785"/>
                </a:lnTo>
                <a:cubicBezTo>
                  <a:pt x="36195" y="15035"/>
                  <a:pt x="36148" y="15297"/>
                  <a:pt x="36148" y="15547"/>
                </a:cubicBezTo>
                <a:cubicBezTo>
                  <a:pt x="36136" y="15571"/>
                  <a:pt x="36124" y="15571"/>
                  <a:pt x="36124" y="15583"/>
                </a:cubicBezTo>
                <a:cubicBezTo>
                  <a:pt x="36065" y="15547"/>
                  <a:pt x="36005" y="15535"/>
                  <a:pt x="35945" y="15512"/>
                </a:cubicBezTo>
                <a:cubicBezTo>
                  <a:pt x="35969" y="15154"/>
                  <a:pt x="35969" y="14797"/>
                  <a:pt x="35969" y="14440"/>
                </a:cubicBezTo>
                <a:cubicBezTo>
                  <a:pt x="35969" y="14345"/>
                  <a:pt x="35981" y="14238"/>
                  <a:pt x="35969" y="14154"/>
                </a:cubicBezTo>
                <a:cubicBezTo>
                  <a:pt x="36088" y="14083"/>
                  <a:pt x="36195" y="14035"/>
                  <a:pt x="36315" y="13976"/>
                </a:cubicBezTo>
                <a:close/>
                <a:moveTo>
                  <a:pt x="21432" y="11761"/>
                </a:moveTo>
                <a:cubicBezTo>
                  <a:pt x="21444" y="11868"/>
                  <a:pt x="21444" y="11964"/>
                  <a:pt x="21432" y="12083"/>
                </a:cubicBezTo>
                <a:cubicBezTo>
                  <a:pt x="19479" y="13214"/>
                  <a:pt x="17800" y="14785"/>
                  <a:pt x="15860" y="15952"/>
                </a:cubicBezTo>
                <a:cubicBezTo>
                  <a:pt x="15657" y="15881"/>
                  <a:pt x="15443" y="15809"/>
                  <a:pt x="15240" y="15714"/>
                </a:cubicBezTo>
                <a:cubicBezTo>
                  <a:pt x="17396" y="14571"/>
                  <a:pt x="19431" y="13142"/>
                  <a:pt x="21432" y="11761"/>
                </a:cubicBezTo>
                <a:close/>
                <a:moveTo>
                  <a:pt x="42684" y="11952"/>
                </a:moveTo>
                <a:lnTo>
                  <a:pt x="42684" y="11952"/>
                </a:lnTo>
                <a:cubicBezTo>
                  <a:pt x="40910" y="13249"/>
                  <a:pt x="39160" y="14607"/>
                  <a:pt x="37434" y="15952"/>
                </a:cubicBezTo>
                <a:cubicBezTo>
                  <a:pt x="37088" y="15881"/>
                  <a:pt x="36731" y="15797"/>
                  <a:pt x="36398" y="15690"/>
                </a:cubicBezTo>
                <a:cubicBezTo>
                  <a:pt x="38577" y="14619"/>
                  <a:pt x="40660" y="13309"/>
                  <a:pt x="42684" y="11952"/>
                </a:cubicBezTo>
                <a:close/>
                <a:moveTo>
                  <a:pt x="51971" y="8296"/>
                </a:moveTo>
                <a:cubicBezTo>
                  <a:pt x="52186" y="8332"/>
                  <a:pt x="52424" y="8380"/>
                  <a:pt x="52686" y="8427"/>
                </a:cubicBezTo>
                <a:cubicBezTo>
                  <a:pt x="49316" y="10761"/>
                  <a:pt x="45923" y="13202"/>
                  <a:pt x="43006" y="16000"/>
                </a:cubicBezTo>
                <a:cubicBezTo>
                  <a:pt x="42986" y="15960"/>
                  <a:pt x="42950" y="15937"/>
                  <a:pt x="42904" y="15937"/>
                </a:cubicBezTo>
                <a:cubicBezTo>
                  <a:pt x="42895" y="15937"/>
                  <a:pt x="42885" y="15938"/>
                  <a:pt x="42875" y="15940"/>
                </a:cubicBezTo>
                <a:cubicBezTo>
                  <a:pt x="42696" y="15952"/>
                  <a:pt x="42530" y="15988"/>
                  <a:pt x="42351" y="16000"/>
                </a:cubicBezTo>
                <a:cubicBezTo>
                  <a:pt x="45506" y="13357"/>
                  <a:pt x="48804" y="10916"/>
                  <a:pt x="51971" y="8296"/>
                </a:cubicBezTo>
                <a:close/>
                <a:moveTo>
                  <a:pt x="49316" y="8082"/>
                </a:moveTo>
                <a:lnTo>
                  <a:pt x="49316" y="8082"/>
                </a:lnTo>
                <a:cubicBezTo>
                  <a:pt x="45637" y="10451"/>
                  <a:pt x="42208" y="13357"/>
                  <a:pt x="38874" y="16155"/>
                </a:cubicBezTo>
                <a:cubicBezTo>
                  <a:pt x="38601" y="16119"/>
                  <a:pt x="38303" y="16095"/>
                  <a:pt x="37993" y="16047"/>
                </a:cubicBezTo>
                <a:cubicBezTo>
                  <a:pt x="41518" y="13333"/>
                  <a:pt x="45149" y="10797"/>
                  <a:pt x="48733" y="8177"/>
                </a:cubicBezTo>
                <a:cubicBezTo>
                  <a:pt x="48935" y="8130"/>
                  <a:pt x="49126" y="8094"/>
                  <a:pt x="49316" y="8082"/>
                </a:cubicBezTo>
                <a:close/>
                <a:moveTo>
                  <a:pt x="44796" y="13303"/>
                </a:moveTo>
                <a:lnTo>
                  <a:pt x="44796" y="13303"/>
                </a:lnTo>
                <a:cubicBezTo>
                  <a:pt x="43680" y="14227"/>
                  <a:pt x="42582" y="15168"/>
                  <a:pt x="41494" y="16107"/>
                </a:cubicBezTo>
                <a:cubicBezTo>
                  <a:pt x="41339" y="16119"/>
                  <a:pt x="41172" y="16131"/>
                  <a:pt x="41029" y="16155"/>
                </a:cubicBezTo>
                <a:cubicBezTo>
                  <a:pt x="42306" y="15266"/>
                  <a:pt x="43563" y="14304"/>
                  <a:pt x="44796" y="13303"/>
                </a:cubicBezTo>
                <a:close/>
                <a:moveTo>
                  <a:pt x="49948" y="8060"/>
                </a:moveTo>
                <a:cubicBezTo>
                  <a:pt x="50091" y="8060"/>
                  <a:pt x="50236" y="8074"/>
                  <a:pt x="50376" y="8082"/>
                </a:cubicBezTo>
                <a:cubicBezTo>
                  <a:pt x="46923" y="10582"/>
                  <a:pt x="43327" y="13249"/>
                  <a:pt x="40256" y="16190"/>
                </a:cubicBezTo>
                <a:cubicBezTo>
                  <a:pt x="40172" y="16198"/>
                  <a:pt x="40086" y="16201"/>
                  <a:pt x="39999" y="16201"/>
                </a:cubicBezTo>
                <a:cubicBezTo>
                  <a:pt x="39824" y="16201"/>
                  <a:pt x="39644" y="16190"/>
                  <a:pt x="39470" y="16190"/>
                </a:cubicBezTo>
                <a:cubicBezTo>
                  <a:pt x="42815" y="13380"/>
                  <a:pt x="46363" y="10821"/>
                  <a:pt x="49757" y="8070"/>
                </a:cubicBezTo>
                <a:cubicBezTo>
                  <a:pt x="49819" y="8063"/>
                  <a:pt x="49883" y="8060"/>
                  <a:pt x="49948" y="8060"/>
                </a:cubicBezTo>
                <a:close/>
                <a:moveTo>
                  <a:pt x="21420" y="12952"/>
                </a:moveTo>
                <a:cubicBezTo>
                  <a:pt x="21420" y="13059"/>
                  <a:pt x="21420" y="13178"/>
                  <a:pt x="21396" y="13273"/>
                </a:cubicBezTo>
                <a:cubicBezTo>
                  <a:pt x="20658" y="13690"/>
                  <a:pt x="20003" y="14381"/>
                  <a:pt x="19336" y="14881"/>
                </a:cubicBezTo>
                <a:cubicBezTo>
                  <a:pt x="18705" y="15357"/>
                  <a:pt x="18062" y="15821"/>
                  <a:pt x="17407" y="16286"/>
                </a:cubicBezTo>
                <a:cubicBezTo>
                  <a:pt x="17145" y="16274"/>
                  <a:pt x="16872" y="16226"/>
                  <a:pt x="16598" y="16178"/>
                </a:cubicBezTo>
                <a:cubicBezTo>
                  <a:pt x="16467" y="16155"/>
                  <a:pt x="16336" y="16107"/>
                  <a:pt x="16217" y="16071"/>
                </a:cubicBezTo>
                <a:cubicBezTo>
                  <a:pt x="17979" y="15381"/>
                  <a:pt x="19467" y="14154"/>
                  <a:pt x="20979" y="13023"/>
                </a:cubicBezTo>
                <a:cubicBezTo>
                  <a:pt x="21015" y="13095"/>
                  <a:pt x="21086" y="13178"/>
                  <a:pt x="21194" y="13178"/>
                </a:cubicBezTo>
                <a:cubicBezTo>
                  <a:pt x="21336" y="13178"/>
                  <a:pt x="21420" y="13071"/>
                  <a:pt x="21420" y="12952"/>
                </a:cubicBezTo>
                <a:close/>
                <a:moveTo>
                  <a:pt x="21384" y="13904"/>
                </a:moveTo>
                <a:cubicBezTo>
                  <a:pt x="21384" y="14083"/>
                  <a:pt x="21372" y="14261"/>
                  <a:pt x="21372" y="14440"/>
                </a:cubicBezTo>
                <a:cubicBezTo>
                  <a:pt x="20955" y="14666"/>
                  <a:pt x="20563" y="15023"/>
                  <a:pt x="20229" y="15285"/>
                </a:cubicBezTo>
                <a:cubicBezTo>
                  <a:pt x="19777" y="15631"/>
                  <a:pt x="19301" y="15940"/>
                  <a:pt x="18884" y="16309"/>
                </a:cubicBezTo>
                <a:lnTo>
                  <a:pt x="18003" y="16309"/>
                </a:lnTo>
                <a:cubicBezTo>
                  <a:pt x="18634" y="15928"/>
                  <a:pt x="19241" y="15524"/>
                  <a:pt x="19836" y="15083"/>
                </a:cubicBezTo>
                <a:cubicBezTo>
                  <a:pt x="20324" y="14702"/>
                  <a:pt x="20920" y="14333"/>
                  <a:pt x="21384" y="13904"/>
                </a:cubicBezTo>
                <a:close/>
                <a:moveTo>
                  <a:pt x="21372" y="15095"/>
                </a:moveTo>
                <a:cubicBezTo>
                  <a:pt x="21372" y="15535"/>
                  <a:pt x="21372" y="15976"/>
                  <a:pt x="21360" y="16417"/>
                </a:cubicBezTo>
                <a:cubicBezTo>
                  <a:pt x="21268" y="16338"/>
                  <a:pt x="21158" y="16294"/>
                  <a:pt x="21047" y="16294"/>
                </a:cubicBezTo>
                <a:cubicBezTo>
                  <a:pt x="20972" y="16294"/>
                  <a:pt x="20896" y="16314"/>
                  <a:pt x="20825" y="16357"/>
                </a:cubicBezTo>
                <a:cubicBezTo>
                  <a:pt x="20801" y="16345"/>
                  <a:pt x="20777" y="16333"/>
                  <a:pt x="20741" y="16333"/>
                </a:cubicBezTo>
                <a:cubicBezTo>
                  <a:pt x="20622" y="16333"/>
                  <a:pt x="20527" y="16333"/>
                  <a:pt x="20408" y="16309"/>
                </a:cubicBezTo>
                <a:cubicBezTo>
                  <a:pt x="20598" y="16166"/>
                  <a:pt x="20777" y="15988"/>
                  <a:pt x="20920" y="15809"/>
                </a:cubicBezTo>
                <a:lnTo>
                  <a:pt x="20920" y="15809"/>
                </a:lnTo>
                <a:cubicBezTo>
                  <a:pt x="20860" y="15916"/>
                  <a:pt x="20920" y="16155"/>
                  <a:pt x="21134" y="16155"/>
                </a:cubicBezTo>
                <a:cubicBezTo>
                  <a:pt x="21420" y="16155"/>
                  <a:pt x="21432" y="15702"/>
                  <a:pt x="21134" y="15702"/>
                </a:cubicBezTo>
                <a:cubicBezTo>
                  <a:pt x="21075" y="15702"/>
                  <a:pt x="21027" y="15738"/>
                  <a:pt x="20979" y="15762"/>
                </a:cubicBezTo>
                <a:cubicBezTo>
                  <a:pt x="21027" y="15714"/>
                  <a:pt x="21075" y="15678"/>
                  <a:pt x="21098" y="15631"/>
                </a:cubicBezTo>
                <a:cubicBezTo>
                  <a:pt x="21166" y="15543"/>
                  <a:pt x="21076" y="15448"/>
                  <a:pt x="20995" y="15448"/>
                </a:cubicBezTo>
                <a:cubicBezTo>
                  <a:pt x="20977" y="15448"/>
                  <a:pt x="20959" y="15453"/>
                  <a:pt x="20944" y="15464"/>
                </a:cubicBezTo>
                <a:cubicBezTo>
                  <a:pt x="20551" y="15678"/>
                  <a:pt x="20205" y="16000"/>
                  <a:pt x="19884" y="16309"/>
                </a:cubicBezTo>
                <a:lnTo>
                  <a:pt x="19515" y="16309"/>
                </a:lnTo>
                <a:cubicBezTo>
                  <a:pt x="19896" y="16071"/>
                  <a:pt x="20265" y="15821"/>
                  <a:pt x="20646" y="15571"/>
                </a:cubicBezTo>
                <a:cubicBezTo>
                  <a:pt x="20860" y="15416"/>
                  <a:pt x="21134" y="15250"/>
                  <a:pt x="21372" y="15095"/>
                </a:cubicBezTo>
                <a:close/>
                <a:moveTo>
                  <a:pt x="21360" y="16750"/>
                </a:moveTo>
                <a:lnTo>
                  <a:pt x="21360" y="17190"/>
                </a:lnTo>
                <a:cubicBezTo>
                  <a:pt x="21339" y="17158"/>
                  <a:pt x="21301" y="17141"/>
                  <a:pt x="21261" y="17141"/>
                </a:cubicBezTo>
                <a:cubicBezTo>
                  <a:pt x="21212" y="17141"/>
                  <a:pt x="21160" y="17167"/>
                  <a:pt x="21134" y="17226"/>
                </a:cubicBezTo>
                <a:lnTo>
                  <a:pt x="21134" y="17238"/>
                </a:lnTo>
                <a:cubicBezTo>
                  <a:pt x="21134" y="17107"/>
                  <a:pt x="21122" y="16952"/>
                  <a:pt x="21098" y="16821"/>
                </a:cubicBezTo>
                <a:cubicBezTo>
                  <a:pt x="21194" y="16809"/>
                  <a:pt x="21277" y="16786"/>
                  <a:pt x="21360" y="16750"/>
                </a:cubicBezTo>
                <a:close/>
                <a:moveTo>
                  <a:pt x="20860" y="19393"/>
                </a:moveTo>
                <a:cubicBezTo>
                  <a:pt x="20896" y="19393"/>
                  <a:pt x="20932" y="19405"/>
                  <a:pt x="20967" y="19405"/>
                </a:cubicBezTo>
                <a:cubicBezTo>
                  <a:pt x="20884" y="19619"/>
                  <a:pt x="20789" y="19810"/>
                  <a:pt x="20717" y="20024"/>
                </a:cubicBezTo>
                <a:cubicBezTo>
                  <a:pt x="20765" y="19810"/>
                  <a:pt x="20825" y="19607"/>
                  <a:pt x="20860" y="19393"/>
                </a:cubicBezTo>
                <a:close/>
                <a:moveTo>
                  <a:pt x="33719" y="21822"/>
                </a:moveTo>
                <a:cubicBezTo>
                  <a:pt x="33731" y="21846"/>
                  <a:pt x="33767" y="21870"/>
                  <a:pt x="33779" y="21893"/>
                </a:cubicBezTo>
                <a:cubicBezTo>
                  <a:pt x="33767" y="21881"/>
                  <a:pt x="33743" y="21881"/>
                  <a:pt x="33719" y="21870"/>
                </a:cubicBezTo>
                <a:lnTo>
                  <a:pt x="33719" y="21822"/>
                </a:lnTo>
                <a:close/>
                <a:moveTo>
                  <a:pt x="33814" y="21453"/>
                </a:moveTo>
                <a:lnTo>
                  <a:pt x="33814" y="21453"/>
                </a:lnTo>
                <a:cubicBezTo>
                  <a:pt x="33945" y="21536"/>
                  <a:pt x="34100" y="21608"/>
                  <a:pt x="34243" y="21691"/>
                </a:cubicBezTo>
                <a:cubicBezTo>
                  <a:pt x="34219" y="21727"/>
                  <a:pt x="34219" y="21786"/>
                  <a:pt x="34255" y="21834"/>
                </a:cubicBezTo>
                <a:cubicBezTo>
                  <a:pt x="34362" y="21953"/>
                  <a:pt x="34481" y="22084"/>
                  <a:pt x="34588" y="22203"/>
                </a:cubicBezTo>
                <a:cubicBezTo>
                  <a:pt x="34517" y="22179"/>
                  <a:pt x="34421" y="22143"/>
                  <a:pt x="34350" y="22120"/>
                </a:cubicBezTo>
                <a:cubicBezTo>
                  <a:pt x="34362" y="22084"/>
                  <a:pt x="34350" y="22072"/>
                  <a:pt x="34326" y="22048"/>
                </a:cubicBezTo>
                <a:cubicBezTo>
                  <a:pt x="34183" y="21834"/>
                  <a:pt x="33993" y="21643"/>
                  <a:pt x="33814" y="21453"/>
                </a:cubicBezTo>
                <a:close/>
                <a:moveTo>
                  <a:pt x="34671" y="21870"/>
                </a:moveTo>
                <a:cubicBezTo>
                  <a:pt x="34814" y="21929"/>
                  <a:pt x="34957" y="21965"/>
                  <a:pt x="35088" y="22012"/>
                </a:cubicBezTo>
                <a:cubicBezTo>
                  <a:pt x="35076" y="22048"/>
                  <a:pt x="35064" y="22072"/>
                  <a:pt x="35088" y="22120"/>
                </a:cubicBezTo>
                <a:cubicBezTo>
                  <a:pt x="35172" y="22227"/>
                  <a:pt x="35255" y="22346"/>
                  <a:pt x="35362" y="22465"/>
                </a:cubicBezTo>
                <a:cubicBezTo>
                  <a:pt x="35267" y="22441"/>
                  <a:pt x="35195" y="22417"/>
                  <a:pt x="35124" y="22382"/>
                </a:cubicBezTo>
                <a:cubicBezTo>
                  <a:pt x="34993" y="22191"/>
                  <a:pt x="34838" y="22024"/>
                  <a:pt x="34671" y="21870"/>
                </a:cubicBezTo>
                <a:close/>
                <a:moveTo>
                  <a:pt x="33779" y="15119"/>
                </a:moveTo>
                <a:cubicBezTo>
                  <a:pt x="35407" y="16556"/>
                  <a:pt x="37339" y="17178"/>
                  <a:pt x="39333" y="17178"/>
                </a:cubicBezTo>
                <a:cubicBezTo>
                  <a:pt x="40445" y="17178"/>
                  <a:pt x="41576" y="16985"/>
                  <a:pt x="42684" y="16631"/>
                </a:cubicBezTo>
                <a:cubicBezTo>
                  <a:pt x="42708" y="16631"/>
                  <a:pt x="42744" y="16631"/>
                  <a:pt x="42768" y="16607"/>
                </a:cubicBezTo>
                <a:cubicBezTo>
                  <a:pt x="42780" y="16607"/>
                  <a:pt x="42780" y="16595"/>
                  <a:pt x="42803" y="16595"/>
                </a:cubicBezTo>
                <a:cubicBezTo>
                  <a:pt x="42851" y="16583"/>
                  <a:pt x="42911" y="16571"/>
                  <a:pt x="42946" y="16547"/>
                </a:cubicBezTo>
                <a:lnTo>
                  <a:pt x="42946" y="16547"/>
                </a:lnTo>
                <a:cubicBezTo>
                  <a:pt x="42815" y="18167"/>
                  <a:pt x="42744" y="19798"/>
                  <a:pt x="42696" y="21429"/>
                </a:cubicBezTo>
                <a:cubicBezTo>
                  <a:pt x="42684" y="21381"/>
                  <a:pt x="42649" y="21358"/>
                  <a:pt x="42589" y="21358"/>
                </a:cubicBezTo>
                <a:cubicBezTo>
                  <a:pt x="42307" y="21334"/>
                  <a:pt x="42022" y="21326"/>
                  <a:pt x="41735" y="21326"/>
                </a:cubicBezTo>
                <a:cubicBezTo>
                  <a:pt x="41160" y="21326"/>
                  <a:pt x="40581" y="21358"/>
                  <a:pt x="40017" y="21358"/>
                </a:cubicBezTo>
                <a:cubicBezTo>
                  <a:pt x="39851" y="21358"/>
                  <a:pt x="39851" y="21608"/>
                  <a:pt x="40017" y="21608"/>
                </a:cubicBezTo>
                <a:cubicBezTo>
                  <a:pt x="40531" y="21622"/>
                  <a:pt x="41058" y="21645"/>
                  <a:pt x="41582" y="21645"/>
                </a:cubicBezTo>
                <a:cubicBezTo>
                  <a:pt x="41920" y="21645"/>
                  <a:pt x="42257" y="21636"/>
                  <a:pt x="42589" y="21608"/>
                </a:cubicBezTo>
                <a:cubicBezTo>
                  <a:pt x="42649" y="21608"/>
                  <a:pt x="42684" y="21584"/>
                  <a:pt x="42696" y="21536"/>
                </a:cubicBezTo>
                <a:lnTo>
                  <a:pt x="42696" y="21536"/>
                </a:lnTo>
                <a:cubicBezTo>
                  <a:pt x="42684" y="21881"/>
                  <a:pt x="42684" y="22227"/>
                  <a:pt x="42684" y="22548"/>
                </a:cubicBezTo>
                <a:cubicBezTo>
                  <a:pt x="39636" y="22274"/>
                  <a:pt x="36672" y="22203"/>
                  <a:pt x="33743" y="21250"/>
                </a:cubicBezTo>
                <a:cubicBezTo>
                  <a:pt x="33767" y="20691"/>
                  <a:pt x="33767" y="20119"/>
                  <a:pt x="33767" y="19560"/>
                </a:cubicBezTo>
                <a:cubicBezTo>
                  <a:pt x="33755" y="18119"/>
                  <a:pt x="33386" y="16524"/>
                  <a:pt x="33779" y="15119"/>
                </a:cubicBezTo>
                <a:close/>
                <a:moveTo>
                  <a:pt x="35338" y="22084"/>
                </a:moveTo>
                <a:cubicBezTo>
                  <a:pt x="35774" y="22199"/>
                  <a:pt x="36216" y="22286"/>
                  <a:pt x="36664" y="22360"/>
                </a:cubicBezTo>
                <a:lnTo>
                  <a:pt x="36664" y="22360"/>
                </a:lnTo>
                <a:cubicBezTo>
                  <a:pt x="36609" y="22372"/>
                  <a:pt x="36559" y="22439"/>
                  <a:pt x="36600" y="22489"/>
                </a:cubicBezTo>
                <a:cubicBezTo>
                  <a:pt x="36684" y="22608"/>
                  <a:pt x="36791" y="22751"/>
                  <a:pt x="36910" y="22905"/>
                </a:cubicBezTo>
                <a:cubicBezTo>
                  <a:pt x="36791" y="22870"/>
                  <a:pt x="36672" y="22846"/>
                  <a:pt x="36565" y="22810"/>
                </a:cubicBezTo>
                <a:cubicBezTo>
                  <a:pt x="36517" y="22774"/>
                  <a:pt x="36481" y="22739"/>
                  <a:pt x="36410" y="22691"/>
                </a:cubicBezTo>
                <a:cubicBezTo>
                  <a:pt x="36255" y="22560"/>
                  <a:pt x="36112" y="22393"/>
                  <a:pt x="35981" y="22251"/>
                </a:cubicBezTo>
                <a:cubicBezTo>
                  <a:pt x="35974" y="22240"/>
                  <a:pt x="35965" y="22236"/>
                  <a:pt x="35955" y="22236"/>
                </a:cubicBezTo>
                <a:cubicBezTo>
                  <a:pt x="35929" y="22236"/>
                  <a:pt x="35901" y="22264"/>
                  <a:pt x="35910" y="22298"/>
                </a:cubicBezTo>
                <a:cubicBezTo>
                  <a:pt x="35957" y="22429"/>
                  <a:pt x="36017" y="22560"/>
                  <a:pt x="36100" y="22691"/>
                </a:cubicBezTo>
                <a:lnTo>
                  <a:pt x="35791" y="22608"/>
                </a:lnTo>
                <a:cubicBezTo>
                  <a:pt x="35731" y="22536"/>
                  <a:pt x="35660" y="22477"/>
                  <a:pt x="35600" y="22393"/>
                </a:cubicBezTo>
                <a:cubicBezTo>
                  <a:pt x="35505" y="22298"/>
                  <a:pt x="35422" y="22191"/>
                  <a:pt x="35338" y="22084"/>
                </a:cubicBezTo>
                <a:close/>
                <a:moveTo>
                  <a:pt x="42137" y="22977"/>
                </a:moveTo>
                <a:cubicBezTo>
                  <a:pt x="42113" y="23013"/>
                  <a:pt x="42113" y="23013"/>
                  <a:pt x="42101" y="23024"/>
                </a:cubicBezTo>
                <a:cubicBezTo>
                  <a:pt x="42101" y="23013"/>
                  <a:pt x="42089" y="23001"/>
                  <a:pt x="42065" y="22977"/>
                </a:cubicBezTo>
                <a:close/>
                <a:moveTo>
                  <a:pt x="36717" y="22369"/>
                </a:moveTo>
                <a:cubicBezTo>
                  <a:pt x="36900" y="22398"/>
                  <a:pt x="37083" y="22426"/>
                  <a:pt x="37267" y="22453"/>
                </a:cubicBezTo>
                <a:cubicBezTo>
                  <a:pt x="37374" y="22655"/>
                  <a:pt x="37553" y="22929"/>
                  <a:pt x="37755" y="23084"/>
                </a:cubicBezTo>
                <a:cubicBezTo>
                  <a:pt x="37636" y="23060"/>
                  <a:pt x="37529" y="23036"/>
                  <a:pt x="37434" y="23013"/>
                </a:cubicBezTo>
                <a:cubicBezTo>
                  <a:pt x="37338" y="22917"/>
                  <a:pt x="37219" y="22846"/>
                  <a:pt x="37136" y="22774"/>
                </a:cubicBezTo>
                <a:cubicBezTo>
                  <a:pt x="36981" y="22655"/>
                  <a:pt x="36850" y="22524"/>
                  <a:pt x="36731" y="22382"/>
                </a:cubicBezTo>
                <a:cubicBezTo>
                  <a:pt x="36727" y="22376"/>
                  <a:pt x="36722" y="22372"/>
                  <a:pt x="36717" y="22369"/>
                </a:cubicBezTo>
                <a:close/>
                <a:moveTo>
                  <a:pt x="40005" y="22882"/>
                </a:moveTo>
                <a:lnTo>
                  <a:pt x="40005" y="22882"/>
                </a:lnTo>
                <a:cubicBezTo>
                  <a:pt x="40089" y="22894"/>
                  <a:pt x="40172" y="22894"/>
                  <a:pt x="40256" y="22905"/>
                </a:cubicBezTo>
                <a:cubicBezTo>
                  <a:pt x="40303" y="22953"/>
                  <a:pt x="40327" y="23001"/>
                  <a:pt x="40363" y="23036"/>
                </a:cubicBezTo>
                <a:cubicBezTo>
                  <a:pt x="40327" y="23036"/>
                  <a:pt x="40303" y="23072"/>
                  <a:pt x="40267" y="23096"/>
                </a:cubicBezTo>
                <a:cubicBezTo>
                  <a:pt x="40266" y="23098"/>
                  <a:pt x="40264" y="23099"/>
                  <a:pt x="40261" y="23099"/>
                </a:cubicBezTo>
                <a:cubicBezTo>
                  <a:pt x="40233" y="23099"/>
                  <a:pt x="40124" y="23000"/>
                  <a:pt x="40005" y="22882"/>
                </a:cubicBezTo>
                <a:close/>
                <a:moveTo>
                  <a:pt x="42684" y="22965"/>
                </a:moveTo>
                <a:lnTo>
                  <a:pt x="42684" y="23084"/>
                </a:lnTo>
                <a:cubicBezTo>
                  <a:pt x="42637" y="23084"/>
                  <a:pt x="42613" y="23084"/>
                  <a:pt x="42577" y="23120"/>
                </a:cubicBezTo>
                <a:lnTo>
                  <a:pt x="42565" y="23132"/>
                </a:lnTo>
                <a:lnTo>
                  <a:pt x="42339" y="23001"/>
                </a:lnTo>
                <a:cubicBezTo>
                  <a:pt x="42458" y="23001"/>
                  <a:pt x="42577" y="22977"/>
                  <a:pt x="42684" y="22965"/>
                </a:cubicBezTo>
                <a:close/>
                <a:moveTo>
                  <a:pt x="40696" y="22953"/>
                </a:moveTo>
                <a:cubicBezTo>
                  <a:pt x="40767" y="22953"/>
                  <a:pt x="40803" y="22965"/>
                  <a:pt x="40863" y="22965"/>
                </a:cubicBezTo>
                <a:cubicBezTo>
                  <a:pt x="40910" y="23013"/>
                  <a:pt x="40946" y="23072"/>
                  <a:pt x="40970" y="23132"/>
                </a:cubicBezTo>
                <a:cubicBezTo>
                  <a:pt x="40958" y="23132"/>
                  <a:pt x="40946" y="23132"/>
                  <a:pt x="40910" y="23144"/>
                </a:cubicBezTo>
                <a:cubicBezTo>
                  <a:pt x="40839" y="23084"/>
                  <a:pt x="40779" y="23013"/>
                  <a:pt x="40696" y="22953"/>
                </a:cubicBezTo>
                <a:close/>
                <a:moveTo>
                  <a:pt x="41268" y="22977"/>
                </a:moveTo>
                <a:cubicBezTo>
                  <a:pt x="41387" y="22977"/>
                  <a:pt x="41506" y="23001"/>
                  <a:pt x="41625" y="23001"/>
                </a:cubicBezTo>
                <a:cubicBezTo>
                  <a:pt x="41684" y="23072"/>
                  <a:pt x="41708" y="23251"/>
                  <a:pt x="41672" y="23263"/>
                </a:cubicBezTo>
                <a:cubicBezTo>
                  <a:pt x="41660" y="23263"/>
                  <a:pt x="41470" y="23132"/>
                  <a:pt x="41470" y="23132"/>
                </a:cubicBezTo>
                <a:cubicBezTo>
                  <a:pt x="41399" y="23084"/>
                  <a:pt x="41339" y="23024"/>
                  <a:pt x="41268" y="22977"/>
                </a:cubicBezTo>
                <a:close/>
                <a:moveTo>
                  <a:pt x="37636" y="22524"/>
                </a:moveTo>
                <a:lnTo>
                  <a:pt x="37946" y="22560"/>
                </a:lnTo>
                <a:cubicBezTo>
                  <a:pt x="38041" y="22679"/>
                  <a:pt x="38136" y="22798"/>
                  <a:pt x="38243" y="22905"/>
                </a:cubicBezTo>
                <a:cubicBezTo>
                  <a:pt x="38386" y="23036"/>
                  <a:pt x="38553" y="23215"/>
                  <a:pt x="38767" y="23215"/>
                </a:cubicBezTo>
                <a:cubicBezTo>
                  <a:pt x="38874" y="23215"/>
                  <a:pt x="38934" y="23096"/>
                  <a:pt x="38886" y="23013"/>
                </a:cubicBezTo>
                <a:cubicBezTo>
                  <a:pt x="38791" y="22846"/>
                  <a:pt x="38601" y="22786"/>
                  <a:pt x="38470" y="22703"/>
                </a:cubicBezTo>
                <a:cubicBezTo>
                  <a:pt x="38434" y="22679"/>
                  <a:pt x="38422" y="22655"/>
                  <a:pt x="38398" y="22643"/>
                </a:cubicBezTo>
                <a:lnTo>
                  <a:pt x="38398" y="22643"/>
                </a:lnTo>
                <a:cubicBezTo>
                  <a:pt x="38553" y="22667"/>
                  <a:pt x="38708" y="22679"/>
                  <a:pt x="38874" y="22715"/>
                </a:cubicBezTo>
                <a:cubicBezTo>
                  <a:pt x="39017" y="22905"/>
                  <a:pt x="39184" y="23120"/>
                  <a:pt x="39363" y="23215"/>
                </a:cubicBezTo>
                <a:cubicBezTo>
                  <a:pt x="39383" y="23226"/>
                  <a:pt x="39402" y="23231"/>
                  <a:pt x="39421" y="23231"/>
                </a:cubicBezTo>
                <a:cubicBezTo>
                  <a:pt x="39504" y="23231"/>
                  <a:pt x="39568" y="23138"/>
                  <a:pt x="39529" y="23060"/>
                </a:cubicBezTo>
                <a:cubicBezTo>
                  <a:pt x="39482" y="22953"/>
                  <a:pt x="39410" y="22858"/>
                  <a:pt x="39327" y="22774"/>
                </a:cubicBezTo>
                <a:lnTo>
                  <a:pt x="39327" y="22774"/>
                </a:lnTo>
                <a:cubicBezTo>
                  <a:pt x="39386" y="22786"/>
                  <a:pt x="39446" y="22786"/>
                  <a:pt x="39505" y="22798"/>
                </a:cubicBezTo>
                <a:cubicBezTo>
                  <a:pt x="39660" y="23013"/>
                  <a:pt x="39827" y="23215"/>
                  <a:pt x="40017" y="23358"/>
                </a:cubicBezTo>
                <a:cubicBezTo>
                  <a:pt x="39363" y="23310"/>
                  <a:pt x="38708" y="23239"/>
                  <a:pt x="38065" y="23132"/>
                </a:cubicBezTo>
                <a:cubicBezTo>
                  <a:pt x="38112" y="23120"/>
                  <a:pt x="38124" y="23084"/>
                  <a:pt x="38112" y="23036"/>
                </a:cubicBezTo>
                <a:cubicBezTo>
                  <a:pt x="38065" y="22882"/>
                  <a:pt x="37934" y="22834"/>
                  <a:pt x="37815" y="22727"/>
                </a:cubicBezTo>
                <a:cubicBezTo>
                  <a:pt x="37743" y="22667"/>
                  <a:pt x="37672" y="22596"/>
                  <a:pt x="37600" y="22524"/>
                </a:cubicBezTo>
                <a:close/>
                <a:moveTo>
                  <a:pt x="40529" y="23251"/>
                </a:moveTo>
                <a:cubicBezTo>
                  <a:pt x="40565" y="23310"/>
                  <a:pt x="40613" y="23358"/>
                  <a:pt x="40672" y="23417"/>
                </a:cubicBezTo>
                <a:cubicBezTo>
                  <a:pt x="40601" y="23417"/>
                  <a:pt x="40529" y="23417"/>
                  <a:pt x="40446" y="23394"/>
                </a:cubicBezTo>
                <a:cubicBezTo>
                  <a:pt x="40494" y="23370"/>
                  <a:pt x="40529" y="23310"/>
                  <a:pt x="40529" y="23251"/>
                </a:cubicBezTo>
                <a:close/>
                <a:moveTo>
                  <a:pt x="41148" y="23382"/>
                </a:moveTo>
                <a:cubicBezTo>
                  <a:pt x="41160" y="23394"/>
                  <a:pt x="41160" y="23417"/>
                  <a:pt x="41184" y="23429"/>
                </a:cubicBezTo>
                <a:lnTo>
                  <a:pt x="41137" y="23429"/>
                </a:lnTo>
                <a:cubicBezTo>
                  <a:pt x="41137" y="23417"/>
                  <a:pt x="41148" y="23394"/>
                  <a:pt x="41148" y="23382"/>
                </a:cubicBezTo>
                <a:close/>
                <a:moveTo>
                  <a:pt x="33540" y="24215"/>
                </a:moveTo>
                <a:cubicBezTo>
                  <a:pt x="33588" y="24287"/>
                  <a:pt x="33636" y="24346"/>
                  <a:pt x="33683" y="24406"/>
                </a:cubicBezTo>
                <a:cubicBezTo>
                  <a:pt x="33659" y="24406"/>
                  <a:pt x="33636" y="24429"/>
                  <a:pt x="33636" y="24453"/>
                </a:cubicBezTo>
                <a:lnTo>
                  <a:pt x="33540" y="24763"/>
                </a:lnTo>
                <a:cubicBezTo>
                  <a:pt x="33528" y="24584"/>
                  <a:pt x="33528" y="24406"/>
                  <a:pt x="33540" y="24215"/>
                </a:cubicBezTo>
                <a:close/>
                <a:moveTo>
                  <a:pt x="33755" y="24525"/>
                </a:moveTo>
                <a:cubicBezTo>
                  <a:pt x="33862" y="24632"/>
                  <a:pt x="33957" y="24751"/>
                  <a:pt x="34100" y="24858"/>
                </a:cubicBezTo>
                <a:cubicBezTo>
                  <a:pt x="34076" y="24858"/>
                  <a:pt x="34064" y="24870"/>
                  <a:pt x="34052" y="24882"/>
                </a:cubicBezTo>
                <a:cubicBezTo>
                  <a:pt x="33874" y="25215"/>
                  <a:pt x="33695" y="25560"/>
                  <a:pt x="33528" y="25918"/>
                </a:cubicBezTo>
                <a:lnTo>
                  <a:pt x="33528" y="25513"/>
                </a:lnTo>
                <a:lnTo>
                  <a:pt x="33755" y="24525"/>
                </a:lnTo>
                <a:close/>
                <a:moveTo>
                  <a:pt x="33707" y="22120"/>
                </a:moveTo>
                <a:cubicBezTo>
                  <a:pt x="35709" y="23302"/>
                  <a:pt x="38257" y="24018"/>
                  <a:pt x="40684" y="24018"/>
                </a:cubicBezTo>
                <a:cubicBezTo>
                  <a:pt x="41361" y="24018"/>
                  <a:pt x="42029" y="23963"/>
                  <a:pt x="42672" y="23846"/>
                </a:cubicBezTo>
                <a:lnTo>
                  <a:pt x="42672" y="25894"/>
                </a:lnTo>
                <a:cubicBezTo>
                  <a:pt x="41862" y="26029"/>
                  <a:pt x="40891" y="26120"/>
                  <a:pt x="39879" y="26120"/>
                </a:cubicBezTo>
                <a:cubicBezTo>
                  <a:pt x="38660" y="26120"/>
                  <a:pt x="37381" y="25988"/>
                  <a:pt x="36243" y="25644"/>
                </a:cubicBezTo>
                <a:cubicBezTo>
                  <a:pt x="36218" y="25627"/>
                  <a:pt x="36187" y="25610"/>
                  <a:pt x="36158" y="25610"/>
                </a:cubicBezTo>
                <a:cubicBezTo>
                  <a:pt x="36146" y="25610"/>
                  <a:pt x="36135" y="25613"/>
                  <a:pt x="36124" y="25620"/>
                </a:cubicBezTo>
                <a:cubicBezTo>
                  <a:pt x="35791" y="25513"/>
                  <a:pt x="35481" y="25394"/>
                  <a:pt x="35183" y="25239"/>
                </a:cubicBezTo>
                <a:cubicBezTo>
                  <a:pt x="35172" y="25227"/>
                  <a:pt x="35148" y="25227"/>
                  <a:pt x="35136" y="25227"/>
                </a:cubicBezTo>
                <a:cubicBezTo>
                  <a:pt x="34493" y="24918"/>
                  <a:pt x="33945" y="24513"/>
                  <a:pt x="33528" y="23989"/>
                </a:cubicBezTo>
                <a:cubicBezTo>
                  <a:pt x="33528" y="23989"/>
                  <a:pt x="33517" y="23989"/>
                  <a:pt x="33517" y="23977"/>
                </a:cubicBezTo>
                <a:cubicBezTo>
                  <a:pt x="33624" y="23358"/>
                  <a:pt x="33683" y="22739"/>
                  <a:pt x="33707" y="22120"/>
                </a:cubicBezTo>
                <a:close/>
                <a:moveTo>
                  <a:pt x="34195" y="24929"/>
                </a:moveTo>
                <a:cubicBezTo>
                  <a:pt x="34421" y="25096"/>
                  <a:pt x="34671" y="25239"/>
                  <a:pt x="34957" y="25382"/>
                </a:cubicBezTo>
                <a:cubicBezTo>
                  <a:pt x="34683" y="26061"/>
                  <a:pt x="34326" y="26692"/>
                  <a:pt x="34017" y="27346"/>
                </a:cubicBezTo>
                <a:cubicBezTo>
                  <a:pt x="33909" y="27299"/>
                  <a:pt x="33826" y="27239"/>
                  <a:pt x="33719" y="27192"/>
                </a:cubicBezTo>
                <a:cubicBezTo>
                  <a:pt x="33933" y="26656"/>
                  <a:pt x="34136" y="26120"/>
                  <a:pt x="34433" y="25620"/>
                </a:cubicBezTo>
                <a:cubicBezTo>
                  <a:pt x="34459" y="25586"/>
                  <a:pt x="34430" y="25553"/>
                  <a:pt x="34399" y="25553"/>
                </a:cubicBezTo>
                <a:cubicBezTo>
                  <a:pt x="34386" y="25553"/>
                  <a:pt x="34372" y="25558"/>
                  <a:pt x="34362" y="25572"/>
                </a:cubicBezTo>
                <a:cubicBezTo>
                  <a:pt x="34064" y="26013"/>
                  <a:pt x="33755" y="26513"/>
                  <a:pt x="33517" y="27025"/>
                </a:cubicBezTo>
                <a:lnTo>
                  <a:pt x="33517" y="26656"/>
                </a:lnTo>
                <a:cubicBezTo>
                  <a:pt x="33719" y="26096"/>
                  <a:pt x="33921" y="25525"/>
                  <a:pt x="34195" y="24977"/>
                </a:cubicBezTo>
                <a:lnTo>
                  <a:pt x="34195" y="24929"/>
                </a:lnTo>
                <a:close/>
                <a:moveTo>
                  <a:pt x="35195" y="25477"/>
                </a:moveTo>
                <a:cubicBezTo>
                  <a:pt x="35291" y="25525"/>
                  <a:pt x="35374" y="25560"/>
                  <a:pt x="35469" y="25584"/>
                </a:cubicBezTo>
                <a:cubicBezTo>
                  <a:pt x="35267" y="25977"/>
                  <a:pt x="35076" y="26370"/>
                  <a:pt x="34886" y="26763"/>
                </a:cubicBezTo>
                <a:cubicBezTo>
                  <a:pt x="34743" y="27025"/>
                  <a:pt x="34600" y="27287"/>
                  <a:pt x="34481" y="27561"/>
                </a:cubicBezTo>
                <a:cubicBezTo>
                  <a:pt x="34421" y="27549"/>
                  <a:pt x="34350" y="27501"/>
                  <a:pt x="34279" y="27477"/>
                </a:cubicBezTo>
                <a:cubicBezTo>
                  <a:pt x="34648" y="26846"/>
                  <a:pt x="34933" y="26156"/>
                  <a:pt x="35195" y="25477"/>
                </a:cubicBezTo>
                <a:close/>
                <a:moveTo>
                  <a:pt x="33600" y="27477"/>
                </a:moveTo>
                <a:lnTo>
                  <a:pt x="33874" y="27656"/>
                </a:lnTo>
                <a:cubicBezTo>
                  <a:pt x="33862" y="27704"/>
                  <a:pt x="33826" y="27739"/>
                  <a:pt x="33802" y="27799"/>
                </a:cubicBezTo>
                <a:lnTo>
                  <a:pt x="33802" y="27835"/>
                </a:lnTo>
                <a:cubicBezTo>
                  <a:pt x="33707" y="27799"/>
                  <a:pt x="33624" y="27751"/>
                  <a:pt x="33517" y="27727"/>
                </a:cubicBezTo>
                <a:lnTo>
                  <a:pt x="33517" y="27668"/>
                </a:lnTo>
                <a:cubicBezTo>
                  <a:pt x="33540" y="27608"/>
                  <a:pt x="33576" y="27549"/>
                  <a:pt x="33600" y="27477"/>
                </a:cubicBezTo>
                <a:close/>
                <a:moveTo>
                  <a:pt x="35672" y="25680"/>
                </a:moveTo>
                <a:cubicBezTo>
                  <a:pt x="35791" y="25715"/>
                  <a:pt x="35898" y="25751"/>
                  <a:pt x="36017" y="25799"/>
                </a:cubicBezTo>
                <a:cubicBezTo>
                  <a:pt x="35862" y="26120"/>
                  <a:pt x="35719" y="26465"/>
                  <a:pt x="35553" y="26787"/>
                </a:cubicBezTo>
                <a:cubicBezTo>
                  <a:pt x="35410" y="27120"/>
                  <a:pt x="35207" y="27442"/>
                  <a:pt x="35136" y="27799"/>
                </a:cubicBezTo>
                <a:cubicBezTo>
                  <a:pt x="35124" y="27846"/>
                  <a:pt x="35148" y="27882"/>
                  <a:pt x="35172" y="27894"/>
                </a:cubicBezTo>
                <a:cubicBezTo>
                  <a:pt x="35017" y="27835"/>
                  <a:pt x="34886" y="27763"/>
                  <a:pt x="34731" y="27704"/>
                </a:cubicBezTo>
                <a:cubicBezTo>
                  <a:pt x="34886" y="27418"/>
                  <a:pt x="35005" y="27108"/>
                  <a:pt x="35136" y="26823"/>
                </a:cubicBezTo>
                <a:cubicBezTo>
                  <a:pt x="35314" y="26430"/>
                  <a:pt x="35493" y="26061"/>
                  <a:pt x="35672" y="25680"/>
                </a:cubicBezTo>
                <a:close/>
                <a:moveTo>
                  <a:pt x="36267" y="25858"/>
                </a:moveTo>
                <a:cubicBezTo>
                  <a:pt x="36446" y="25894"/>
                  <a:pt x="36612" y="25953"/>
                  <a:pt x="36779" y="25989"/>
                </a:cubicBezTo>
                <a:cubicBezTo>
                  <a:pt x="36553" y="26334"/>
                  <a:pt x="36338" y="26668"/>
                  <a:pt x="36148" y="27013"/>
                </a:cubicBezTo>
                <a:cubicBezTo>
                  <a:pt x="35969" y="27335"/>
                  <a:pt x="35719" y="27704"/>
                  <a:pt x="35648" y="28073"/>
                </a:cubicBezTo>
                <a:lnTo>
                  <a:pt x="35271" y="27907"/>
                </a:lnTo>
                <a:lnTo>
                  <a:pt x="35271" y="27907"/>
                </a:lnTo>
                <a:cubicBezTo>
                  <a:pt x="35285" y="27904"/>
                  <a:pt x="35302" y="27895"/>
                  <a:pt x="35314" y="27882"/>
                </a:cubicBezTo>
                <a:cubicBezTo>
                  <a:pt x="35541" y="27585"/>
                  <a:pt x="35660" y="27180"/>
                  <a:pt x="35826" y="26834"/>
                </a:cubicBezTo>
                <a:lnTo>
                  <a:pt x="36267" y="25858"/>
                </a:lnTo>
                <a:close/>
                <a:moveTo>
                  <a:pt x="34076" y="27787"/>
                </a:moveTo>
                <a:cubicBezTo>
                  <a:pt x="34183" y="27846"/>
                  <a:pt x="34279" y="27906"/>
                  <a:pt x="34374" y="27966"/>
                </a:cubicBezTo>
                <a:cubicBezTo>
                  <a:pt x="34398" y="28001"/>
                  <a:pt x="34433" y="28025"/>
                  <a:pt x="34469" y="28025"/>
                </a:cubicBezTo>
                <a:cubicBezTo>
                  <a:pt x="34600" y="28097"/>
                  <a:pt x="34731" y="28156"/>
                  <a:pt x="34850" y="28216"/>
                </a:cubicBezTo>
                <a:cubicBezTo>
                  <a:pt x="34564" y="28120"/>
                  <a:pt x="34267" y="28013"/>
                  <a:pt x="33969" y="27906"/>
                </a:cubicBezTo>
                <a:cubicBezTo>
                  <a:pt x="34017" y="27882"/>
                  <a:pt x="34052" y="27823"/>
                  <a:pt x="34076" y="27787"/>
                </a:cubicBezTo>
                <a:close/>
                <a:moveTo>
                  <a:pt x="36957" y="26061"/>
                </a:moveTo>
                <a:cubicBezTo>
                  <a:pt x="37041" y="26072"/>
                  <a:pt x="37136" y="26096"/>
                  <a:pt x="37219" y="26120"/>
                </a:cubicBezTo>
                <a:cubicBezTo>
                  <a:pt x="36993" y="26573"/>
                  <a:pt x="36779" y="27013"/>
                  <a:pt x="36553" y="27442"/>
                </a:cubicBezTo>
                <a:cubicBezTo>
                  <a:pt x="36398" y="27716"/>
                  <a:pt x="36219" y="28001"/>
                  <a:pt x="36076" y="28275"/>
                </a:cubicBezTo>
                <a:cubicBezTo>
                  <a:pt x="35981" y="28251"/>
                  <a:pt x="35898" y="28204"/>
                  <a:pt x="35803" y="28180"/>
                </a:cubicBezTo>
                <a:cubicBezTo>
                  <a:pt x="36029" y="27882"/>
                  <a:pt x="36160" y="27489"/>
                  <a:pt x="36326" y="27168"/>
                </a:cubicBezTo>
                <a:cubicBezTo>
                  <a:pt x="36517" y="26787"/>
                  <a:pt x="36731" y="26418"/>
                  <a:pt x="36957" y="26061"/>
                </a:cubicBezTo>
                <a:close/>
                <a:moveTo>
                  <a:pt x="37434" y="26180"/>
                </a:moveTo>
                <a:cubicBezTo>
                  <a:pt x="37458" y="26180"/>
                  <a:pt x="37493" y="26192"/>
                  <a:pt x="37505" y="26192"/>
                </a:cubicBezTo>
                <a:cubicBezTo>
                  <a:pt x="38231" y="26370"/>
                  <a:pt x="38946" y="26477"/>
                  <a:pt x="39672" y="26537"/>
                </a:cubicBezTo>
                <a:cubicBezTo>
                  <a:pt x="39315" y="27346"/>
                  <a:pt x="38946" y="28144"/>
                  <a:pt x="38636" y="28978"/>
                </a:cubicBezTo>
                <a:cubicBezTo>
                  <a:pt x="38470" y="28954"/>
                  <a:pt x="38327" y="28918"/>
                  <a:pt x="38184" y="28894"/>
                </a:cubicBezTo>
                <a:cubicBezTo>
                  <a:pt x="38243" y="28751"/>
                  <a:pt x="38339" y="28549"/>
                  <a:pt x="38362" y="28454"/>
                </a:cubicBezTo>
                <a:cubicBezTo>
                  <a:pt x="38589" y="27894"/>
                  <a:pt x="38886" y="27358"/>
                  <a:pt x="39124" y="26787"/>
                </a:cubicBezTo>
                <a:cubicBezTo>
                  <a:pt x="39166" y="26687"/>
                  <a:pt x="39080" y="26599"/>
                  <a:pt x="39004" y="26599"/>
                </a:cubicBezTo>
                <a:cubicBezTo>
                  <a:pt x="38971" y="26599"/>
                  <a:pt x="38940" y="26616"/>
                  <a:pt x="38922" y="26656"/>
                </a:cubicBezTo>
                <a:cubicBezTo>
                  <a:pt x="38636" y="27287"/>
                  <a:pt x="38303" y="27882"/>
                  <a:pt x="38029" y="28501"/>
                </a:cubicBezTo>
                <a:cubicBezTo>
                  <a:pt x="37981" y="28597"/>
                  <a:pt x="37922" y="28692"/>
                  <a:pt x="37874" y="28811"/>
                </a:cubicBezTo>
                <a:lnTo>
                  <a:pt x="37862" y="28811"/>
                </a:lnTo>
                <a:cubicBezTo>
                  <a:pt x="37767" y="28799"/>
                  <a:pt x="37696" y="28775"/>
                  <a:pt x="37612" y="28751"/>
                </a:cubicBezTo>
                <a:cubicBezTo>
                  <a:pt x="37946" y="28061"/>
                  <a:pt x="38220" y="27311"/>
                  <a:pt x="38565" y="26596"/>
                </a:cubicBezTo>
                <a:cubicBezTo>
                  <a:pt x="38614" y="26497"/>
                  <a:pt x="38521" y="26398"/>
                  <a:pt x="38435" y="26398"/>
                </a:cubicBezTo>
                <a:cubicBezTo>
                  <a:pt x="38397" y="26398"/>
                  <a:pt x="38361" y="26418"/>
                  <a:pt x="38339" y="26465"/>
                </a:cubicBezTo>
                <a:cubicBezTo>
                  <a:pt x="37981" y="27180"/>
                  <a:pt x="37577" y="27918"/>
                  <a:pt x="37315" y="28668"/>
                </a:cubicBezTo>
                <a:lnTo>
                  <a:pt x="36993" y="28573"/>
                </a:lnTo>
                <a:cubicBezTo>
                  <a:pt x="37315" y="27954"/>
                  <a:pt x="37565" y="27263"/>
                  <a:pt x="37850" y="26632"/>
                </a:cubicBezTo>
                <a:cubicBezTo>
                  <a:pt x="37875" y="26558"/>
                  <a:pt x="37815" y="26490"/>
                  <a:pt x="37759" y="26490"/>
                </a:cubicBezTo>
                <a:cubicBezTo>
                  <a:pt x="37734" y="26490"/>
                  <a:pt x="37710" y="26504"/>
                  <a:pt x="37696" y="26537"/>
                </a:cubicBezTo>
                <a:cubicBezTo>
                  <a:pt x="37374" y="27180"/>
                  <a:pt x="36993" y="27823"/>
                  <a:pt x="36696" y="28489"/>
                </a:cubicBezTo>
                <a:cubicBezTo>
                  <a:pt x="36600" y="28454"/>
                  <a:pt x="36493" y="28418"/>
                  <a:pt x="36386" y="28382"/>
                </a:cubicBezTo>
                <a:cubicBezTo>
                  <a:pt x="36541" y="28132"/>
                  <a:pt x="36660" y="27835"/>
                  <a:pt x="36791" y="27585"/>
                </a:cubicBezTo>
                <a:cubicBezTo>
                  <a:pt x="37017" y="27120"/>
                  <a:pt x="37231" y="26656"/>
                  <a:pt x="37434" y="26192"/>
                </a:cubicBezTo>
                <a:lnTo>
                  <a:pt x="37434" y="26180"/>
                </a:lnTo>
                <a:close/>
                <a:moveTo>
                  <a:pt x="42684" y="28537"/>
                </a:moveTo>
                <a:cubicBezTo>
                  <a:pt x="42696" y="28668"/>
                  <a:pt x="42696" y="28787"/>
                  <a:pt x="42696" y="28918"/>
                </a:cubicBezTo>
                <a:cubicBezTo>
                  <a:pt x="42637" y="28930"/>
                  <a:pt x="42589" y="28954"/>
                  <a:pt x="42530" y="28978"/>
                </a:cubicBezTo>
                <a:cubicBezTo>
                  <a:pt x="42577" y="28835"/>
                  <a:pt x="42637" y="28680"/>
                  <a:pt x="42684" y="28537"/>
                </a:cubicBezTo>
                <a:close/>
                <a:moveTo>
                  <a:pt x="39970" y="26537"/>
                </a:moveTo>
                <a:cubicBezTo>
                  <a:pt x="40089" y="26537"/>
                  <a:pt x="40196" y="26549"/>
                  <a:pt x="40315" y="26549"/>
                </a:cubicBezTo>
                <a:cubicBezTo>
                  <a:pt x="39934" y="27346"/>
                  <a:pt x="39494" y="28192"/>
                  <a:pt x="39255" y="29049"/>
                </a:cubicBezTo>
                <a:cubicBezTo>
                  <a:pt x="39184" y="29037"/>
                  <a:pt x="39101" y="29025"/>
                  <a:pt x="39017" y="29025"/>
                </a:cubicBezTo>
                <a:cubicBezTo>
                  <a:pt x="39363" y="28204"/>
                  <a:pt x="39660" y="27370"/>
                  <a:pt x="39970" y="26537"/>
                </a:cubicBezTo>
                <a:close/>
                <a:moveTo>
                  <a:pt x="40922" y="26549"/>
                </a:moveTo>
                <a:cubicBezTo>
                  <a:pt x="40684" y="27025"/>
                  <a:pt x="40470" y="27525"/>
                  <a:pt x="40244" y="28013"/>
                </a:cubicBezTo>
                <a:cubicBezTo>
                  <a:pt x="40089" y="28370"/>
                  <a:pt x="39898" y="28739"/>
                  <a:pt x="39815" y="29132"/>
                </a:cubicBezTo>
                <a:cubicBezTo>
                  <a:pt x="39767" y="29132"/>
                  <a:pt x="39720" y="29109"/>
                  <a:pt x="39672" y="29109"/>
                </a:cubicBezTo>
                <a:cubicBezTo>
                  <a:pt x="40017" y="28335"/>
                  <a:pt x="40279" y="27525"/>
                  <a:pt x="40625" y="26751"/>
                </a:cubicBezTo>
                <a:cubicBezTo>
                  <a:pt x="40660" y="26668"/>
                  <a:pt x="40648" y="26608"/>
                  <a:pt x="40613" y="26549"/>
                </a:cubicBezTo>
                <a:close/>
                <a:moveTo>
                  <a:pt x="42684" y="27073"/>
                </a:moveTo>
                <a:lnTo>
                  <a:pt x="42684" y="27537"/>
                </a:lnTo>
                <a:cubicBezTo>
                  <a:pt x="42470" y="28073"/>
                  <a:pt x="42280" y="28597"/>
                  <a:pt x="42089" y="29132"/>
                </a:cubicBezTo>
                <a:cubicBezTo>
                  <a:pt x="42041" y="29144"/>
                  <a:pt x="41982" y="29156"/>
                  <a:pt x="41934" y="29168"/>
                </a:cubicBezTo>
                <a:cubicBezTo>
                  <a:pt x="42161" y="28751"/>
                  <a:pt x="42256" y="28263"/>
                  <a:pt x="42411" y="27823"/>
                </a:cubicBezTo>
                <a:cubicBezTo>
                  <a:pt x="42506" y="27561"/>
                  <a:pt x="42589" y="27323"/>
                  <a:pt x="42684" y="27073"/>
                </a:cubicBezTo>
                <a:close/>
                <a:moveTo>
                  <a:pt x="41756" y="26513"/>
                </a:moveTo>
                <a:lnTo>
                  <a:pt x="41756" y="26513"/>
                </a:lnTo>
                <a:cubicBezTo>
                  <a:pt x="41518" y="27049"/>
                  <a:pt x="41315" y="27585"/>
                  <a:pt x="41089" y="28132"/>
                </a:cubicBezTo>
                <a:cubicBezTo>
                  <a:pt x="40982" y="28394"/>
                  <a:pt x="40660" y="28870"/>
                  <a:pt x="40708" y="29204"/>
                </a:cubicBezTo>
                <a:cubicBezTo>
                  <a:pt x="40553" y="29180"/>
                  <a:pt x="40422" y="29180"/>
                  <a:pt x="40267" y="29168"/>
                </a:cubicBezTo>
                <a:cubicBezTo>
                  <a:pt x="40434" y="28859"/>
                  <a:pt x="40541" y="28501"/>
                  <a:pt x="40660" y="28192"/>
                </a:cubicBezTo>
                <a:cubicBezTo>
                  <a:pt x="40863" y="27668"/>
                  <a:pt x="41077" y="27144"/>
                  <a:pt x="41315" y="26632"/>
                </a:cubicBezTo>
                <a:cubicBezTo>
                  <a:pt x="41327" y="26596"/>
                  <a:pt x="41327" y="26573"/>
                  <a:pt x="41327" y="26537"/>
                </a:cubicBezTo>
                <a:cubicBezTo>
                  <a:pt x="41470" y="26537"/>
                  <a:pt x="41613" y="26525"/>
                  <a:pt x="41756" y="26513"/>
                </a:cubicBezTo>
                <a:close/>
                <a:moveTo>
                  <a:pt x="42613" y="26418"/>
                </a:moveTo>
                <a:lnTo>
                  <a:pt x="42613" y="26418"/>
                </a:lnTo>
                <a:cubicBezTo>
                  <a:pt x="42434" y="26811"/>
                  <a:pt x="42256" y="27204"/>
                  <a:pt x="42089" y="27608"/>
                </a:cubicBezTo>
                <a:cubicBezTo>
                  <a:pt x="41875" y="28120"/>
                  <a:pt x="41577" y="28668"/>
                  <a:pt x="41553" y="29216"/>
                </a:cubicBezTo>
                <a:lnTo>
                  <a:pt x="41160" y="29216"/>
                </a:lnTo>
                <a:cubicBezTo>
                  <a:pt x="41160" y="29204"/>
                  <a:pt x="41184" y="29192"/>
                  <a:pt x="41160" y="29168"/>
                </a:cubicBezTo>
                <a:lnTo>
                  <a:pt x="41160" y="29144"/>
                </a:lnTo>
                <a:cubicBezTo>
                  <a:pt x="41160" y="29132"/>
                  <a:pt x="41148" y="29132"/>
                  <a:pt x="41148" y="29109"/>
                </a:cubicBezTo>
                <a:cubicBezTo>
                  <a:pt x="41196" y="28751"/>
                  <a:pt x="41482" y="28239"/>
                  <a:pt x="41577" y="27918"/>
                </a:cubicBezTo>
                <a:cubicBezTo>
                  <a:pt x="41744" y="27442"/>
                  <a:pt x="41910" y="26965"/>
                  <a:pt x="42053" y="26477"/>
                </a:cubicBezTo>
                <a:cubicBezTo>
                  <a:pt x="42232" y="26465"/>
                  <a:pt x="42434" y="26430"/>
                  <a:pt x="42613" y="26418"/>
                </a:cubicBezTo>
                <a:close/>
                <a:moveTo>
                  <a:pt x="32159" y="34026"/>
                </a:moveTo>
                <a:lnTo>
                  <a:pt x="32159" y="34443"/>
                </a:lnTo>
                <a:cubicBezTo>
                  <a:pt x="32028" y="34383"/>
                  <a:pt x="31909" y="34276"/>
                  <a:pt x="31802" y="34169"/>
                </a:cubicBezTo>
                <a:cubicBezTo>
                  <a:pt x="31780" y="34149"/>
                  <a:pt x="31755" y="34141"/>
                  <a:pt x="31730" y="34141"/>
                </a:cubicBezTo>
                <a:cubicBezTo>
                  <a:pt x="31651" y="34141"/>
                  <a:pt x="31578" y="34230"/>
                  <a:pt x="31623" y="34312"/>
                </a:cubicBezTo>
                <a:cubicBezTo>
                  <a:pt x="31731" y="34490"/>
                  <a:pt x="31921" y="34693"/>
                  <a:pt x="32147" y="34812"/>
                </a:cubicBezTo>
                <a:lnTo>
                  <a:pt x="32147" y="34919"/>
                </a:lnTo>
                <a:cubicBezTo>
                  <a:pt x="31838" y="34943"/>
                  <a:pt x="31516" y="34990"/>
                  <a:pt x="31207" y="35026"/>
                </a:cubicBezTo>
                <a:cubicBezTo>
                  <a:pt x="31040" y="34824"/>
                  <a:pt x="30790" y="34752"/>
                  <a:pt x="30600" y="34633"/>
                </a:cubicBezTo>
                <a:cubicBezTo>
                  <a:pt x="30385" y="34502"/>
                  <a:pt x="30195" y="34347"/>
                  <a:pt x="30016" y="34193"/>
                </a:cubicBezTo>
                <a:cubicBezTo>
                  <a:pt x="30230" y="34169"/>
                  <a:pt x="30433" y="34157"/>
                  <a:pt x="30659" y="34145"/>
                </a:cubicBezTo>
                <a:lnTo>
                  <a:pt x="30659" y="34145"/>
                </a:lnTo>
                <a:cubicBezTo>
                  <a:pt x="30647" y="34169"/>
                  <a:pt x="30623" y="34204"/>
                  <a:pt x="30647" y="34228"/>
                </a:cubicBezTo>
                <a:cubicBezTo>
                  <a:pt x="30778" y="34431"/>
                  <a:pt x="30921" y="34562"/>
                  <a:pt x="31135" y="34693"/>
                </a:cubicBezTo>
                <a:cubicBezTo>
                  <a:pt x="31291" y="34796"/>
                  <a:pt x="31456" y="34928"/>
                  <a:pt x="31646" y="34928"/>
                </a:cubicBezTo>
                <a:cubicBezTo>
                  <a:pt x="31674" y="34928"/>
                  <a:pt x="31702" y="34925"/>
                  <a:pt x="31731" y="34919"/>
                </a:cubicBezTo>
                <a:cubicBezTo>
                  <a:pt x="31802" y="34907"/>
                  <a:pt x="31850" y="34800"/>
                  <a:pt x="31802" y="34740"/>
                </a:cubicBezTo>
                <a:cubicBezTo>
                  <a:pt x="31683" y="34574"/>
                  <a:pt x="31504" y="34550"/>
                  <a:pt x="31326" y="34454"/>
                </a:cubicBezTo>
                <a:cubicBezTo>
                  <a:pt x="31135" y="34371"/>
                  <a:pt x="30957" y="34252"/>
                  <a:pt x="30778" y="34145"/>
                </a:cubicBezTo>
                <a:cubicBezTo>
                  <a:pt x="31231" y="34109"/>
                  <a:pt x="31695" y="34073"/>
                  <a:pt x="32159" y="34026"/>
                </a:cubicBezTo>
                <a:close/>
                <a:moveTo>
                  <a:pt x="29754" y="34169"/>
                </a:moveTo>
                <a:lnTo>
                  <a:pt x="29754" y="34169"/>
                </a:lnTo>
                <a:cubicBezTo>
                  <a:pt x="29730" y="34204"/>
                  <a:pt x="29754" y="34252"/>
                  <a:pt x="29778" y="34276"/>
                </a:cubicBezTo>
                <a:cubicBezTo>
                  <a:pt x="29969" y="34490"/>
                  <a:pt x="30183" y="34681"/>
                  <a:pt x="30409" y="34847"/>
                </a:cubicBezTo>
                <a:cubicBezTo>
                  <a:pt x="30492" y="34907"/>
                  <a:pt x="30588" y="34978"/>
                  <a:pt x="30683" y="35038"/>
                </a:cubicBezTo>
                <a:cubicBezTo>
                  <a:pt x="30588" y="35085"/>
                  <a:pt x="30480" y="35097"/>
                  <a:pt x="30385" y="35097"/>
                </a:cubicBezTo>
                <a:lnTo>
                  <a:pt x="30385" y="35050"/>
                </a:lnTo>
                <a:cubicBezTo>
                  <a:pt x="30278" y="34859"/>
                  <a:pt x="29969" y="34800"/>
                  <a:pt x="29778" y="34693"/>
                </a:cubicBezTo>
                <a:cubicBezTo>
                  <a:pt x="29540" y="34574"/>
                  <a:pt x="29302" y="34407"/>
                  <a:pt x="29064" y="34288"/>
                </a:cubicBezTo>
                <a:cubicBezTo>
                  <a:pt x="29056" y="34284"/>
                  <a:pt x="29048" y="34282"/>
                  <a:pt x="29040" y="34282"/>
                </a:cubicBezTo>
                <a:cubicBezTo>
                  <a:pt x="28997" y="34282"/>
                  <a:pt x="28952" y="34331"/>
                  <a:pt x="28992" y="34371"/>
                </a:cubicBezTo>
                <a:cubicBezTo>
                  <a:pt x="29135" y="34609"/>
                  <a:pt x="29361" y="34764"/>
                  <a:pt x="29599" y="34931"/>
                </a:cubicBezTo>
                <a:cubicBezTo>
                  <a:pt x="29683" y="34990"/>
                  <a:pt x="29790" y="35062"/>
                  <a:pt x="29909" y="35121"/>
                </a:cubicBezTo>
                <a:cubicBezTo>
                  <a:pt x="29754" y="35145"/>
                  <a:pt x="29588" y="35145"/>
                  <a:pt x="29421" y="35145"/>
                </a:cubicBezTo>
                <a:cubicBezTo>
                  <a:pt x="29457" y="35109"/>
                  <a:pt x="29457" y="35050"/>
                  <a:pt x="29421" y="35026"/>
                </a:cubicBezTo>
                <a:cubicBezTo>
                  <a:pt x="29230" y="34824"/>
                  <a:pt x="28945" y="34752"/>
                  <a:pt x="28706" y="34609"/>
                </a:cubicBezTo>
                <a:cubicBezTo>
                  <a:pt x="28516" y="34490"/>
                  <a:pt x="28325" y="34347"/>
                  <a:pt x="28159" y="34204"/>
                </a:cubicBezTo>
                <a:lnTo>
                  <a:pt x="28159" y="34204"/>
                </a:lnTo>
                <a:cubicBezTo>
                  <a:pt x="28293" y="34207"/>
                  <a:pt x="28425" y="34209"/>
                  <a:pt x="28557" y="34209"/>
                </a:cubicBezTo>
                <a:cubicBezTo>
                  <a:pt x="28953" y="34209"/>
                  <a:pt x="29343" y="34195"/>
                  <a:pt x="29754" y="34169"/>
                </a:cubicBezTo>
                <a:close/>
                <a:moveTo>
                  <a:pt x="26313" y="34097"/>
                </a:moveTo>
                <a:lnTo>
                  <a:pt x="26313" y="34097"/>
                </a:lnTo>
                <a:cubicBezTo>
                  <a:pt x="26480" y="34109"/>
                  <a:pt x="26635" y="34145"/>
                  <a:pt x="26801" y="34157"/>
                </a:cubicBezTo>
                <a:cubicBezTo>
                  <a:pt x="26992" y="34383"/>
                  <a:pt x="27218" y="34597"/>
                  <a:pt x="27456" y="34776"/>
                </a:cubicBezTo>
                <a:cubicBezTo>
                  <a:pt x="27635" y="34919"/>
                  <a:pt x="27849" y="35097"/>
                  <a:pt x="28064" y="35169"/>
                </a:cubicBezTo>
                <a:cubicBezTo>
                  <a:pt x="27778" y="35169"/>
                  <a:pt x="27480" y="35157"/>
                  <a:pt x="27206" y="35145"/>
                </a:cubicBezTo>
                <a:cubicBezTo>
                  <a:pt x="27254" y="35109"/>
                  <a:pt x="27266" y="35038"/>
                  <a:pt x="27218" y="34990"/>
                </a:cubicBezTo>
                <a:cubicBezTo>
                  <a:pt x="26921" y="34693"/>
                  <a:pt x="26623" y="34395"/>
                  <a:pt x="26313" y="34097"/>
                </a:cubicBezTo>
                <a:close/>
                <a:moveTo>
                  <a:pt x="27159" y="34193"/>
                </a:moveTo>
                <a:lnTo>
                  <a:pt x="27159" y="34193"/>
                </a:lnTo>
                <a:cubicBezTo>
                  <a:pt x="27373" y="34204"/>
                  <a:pt x="27587" y="34216"/>
                  <a:pt x="27813" y="34216"/>
                </a:cubicBezTo>
                <a:cubicBezTo>
                  <a:pt x="28040" y="34443"/>
                  <a:pt x="28290" y="34633"/>
                  <a:pt x="28540" y="34812"/>
                </a:cubicBezTo>
                <a:cubicBezTo>
                  <a:pt x="28754" y="34943"/>
                  <a:pt x="28980" y="35109"/>
                  <a:pt x="29230" y="35169"/>
                </a:cubicBezTo>
                <a:cubicBezTo>
                  <a:pt x="28945" y="35181"/>
                  <a:pt x="28659" y="35181"/>
                  <a:pt x="28397" y="35181"/>
                </a:cubicBezTo>
                <a:cubicBezTo>
                  <a:pt x="28421" y="35145"/>
                  <a:pt x="28421" y="35062"/>
                  <a:pt x="28373" y="35026"/>
                </a:cubicBezTo>
                <a:cubicBezTo>
                  <a:pt x="28183" y="34824"/>
                  <a:pt x="27873" y="34740"/>
                  <a:pt x="27635" y="34574"/>
                </a:cubicBezTo>
                <a:cubicBezTo>
                  <a:pt x="27456" y="34454"/>
                  <a:pt x="27302" y="34323"/>
                  <a:pt x="27159" y="34193"/>
                </a:cubicBezTo>
                <a:close/>
                <a:moveTo>
                  <a:pt x="21098" y="37860"/>
                </a:moveTo>
                <a:cubicBezTo>
                  <a:pt x="21206" y="37919"/>
                  <a:pt x="21313" y="37979"/>
                  <a:pt x="21432" y="38026"/>
                </a:cubicBezTo>
                <a:lnTo>
                  <a:pt x="21432" y="38312"/>
                </a:lnTo>
                <a:cubicBezTo>
                  <a:pt x="21301" y="38217"/>
                  <a:pt x="21158" y="38145"/>
                  <a:pt x="21015" y="38074"/>
                </a:cubicBezTo>
                <a:cubicBezTo>
                  <a:pt x="21039" y="38003"/>
                  <a:pt x="21075" y="37943"/>
                  <a:pt x="21098" y="37860"/>
                </a:cubicBezTo>
                <a:close/>
                <a:moveTo>
                  <a:pt x="21432" y="38669"/>
                </a:moveTo>
                <a:cubicBezTo>
                  <a:pt x="21432" y="39015"/>
                  <a:pt x="21420" y="39348"/>
                  <a:pt x="21420" y="39705"/>
                </a:cubicBezTo>
                <a:cubicBezTo>
                  <a:pt x="21325" y="39610"/>
                  <a:pt x="21253" y="39503"/>
                  <a:pt x="21158" y="39396"/>
                </a:cubicBezTo>
                <a:cubicBezTo>
                  <a:pt x="21253" y="39157"/>
                  <a:pt x="21336" y="38907"/>
                  <a:pt x="21432" y="38669"/>
                </a:cubicBezTo>
                <a:close/>
                <a:moveTo>
                  <a:pt x="20896" y="38276"/>
                </a:moveTo>
                <a:cubicBezTo>
                  <a:pt x="21027" y="38336"/>
                  <a:pt x="21146" y="38419"/>
                  <a:pt x="21265" y="38455"/>
                </a:cubicBezTo>
                <a:cubicBezTo>
                  <a:pt x="21146" y="38669"/>
                  <a:pt x="21039" y="38895"/>
                  <a:pt x="20920" y="39110"/>
                </a:cubicBezTo>
                <a:lnTo>
                  <a:pt x="20908" y="39098"/>
                </a:lnTo>
                <a:cubicBezTo>
                  <a:pt x="20888" y="39073"/>
                  <a:pt x="20864" y="39062"/>
                  <a:pt x="20839" y="39062"/>
                </a:cubicBezTo>
                <a:cubicBezTo>
                  <a:pt x="20760" y="39062"/>
                  <a:pt x="20678" y="39174"/>
                  <a:pt x="20741" y="39265"/>
                </a:cubicBezTo>
                <a:cubicBezTo>
                  <a:pt x="20765" y="39288"/>
                  <a:pt x="20789" y="39312"/>
                  <a:pt x="20801" y="39336"/>
                </a:cubicBezTo>
                <a:cubicBezTo>
                  <a:pt x="20741" y="39467"/>
                  <a:pt x="20705" y="39586"/>
                  <a:pt x="20646" y="39729"/>
                </a:cubicBezTo>
                <a:lnTo>
                  <a:pt x="20372" y="39455"/>
                </a:lnTo>
                <a:cubicBezTo>
                  <a:pt x="20348" y="39431"/>
                  <a:pt x="20313" y="39407"/>
                  <a:pt x="20289" y="39407"/>
                </a:cubicBezTo>
                <a:cubicBezTo>
                  <a:pt x="20491" y="39038"/>
                  <a:pt x="20705" y="38669"/>
                  <a:pt x="20896" y="38276"/>
                </a:cubicBezTo>
                <a:close/>
                <a:moveTo>
                  <a:pt x="20193" y="39622"/>
                </a:moveTo>
                <a:cubicBezTo>
                  <a:pt x="20193" y="39634"/>
                  <a:pt x="20205" y="39634"/>
                  <a:pt x="20205" y="39646"/>
                </a:cubicBezTo>
                <a:cubicBezTo>
                  <a:pt x="20313" y="39765"/>
                  <a:pt x="20432" y="39884"/>
                  <a:pt x="20539" y="40003"/>
                </a:cubicBezTo>
                <a:cubicBezTo>
                  <a:pt x="20491" y="40122"/>
                  <a:pt x="20432" y="40241"/>
                  <a:pt x="20384" y="40360"/>
                </a:cubicBezTo>
                <a:cubicBezTo>
                  <a:pt x="20313" y="40253"/>
                  <a:pt x="20229" y="40169"/>
                  <a:pt x="20146" y="40062"/>
                </a:cubicBezTo>
                <a:cubicBezTo>
                  <a:pt x="20122" y="40034"/>
                  <a:pt x="20093" y="40023"/>
                  <a:pt x="20064" y="40023"/>
                </a:cubicBezTo>
                <a:cubicBezTo>
                  <a:pt x="20019" y="40023"/>
                  <a:pt x="19972" y="40050"/>
                  <a:pt x="19943" y="40086"/>
                </a:cubicBezTo>
                <a:cubicBezTo>
                  <a:pt x="20015" y="39931"/>
                  <a:pt x="20110" y="39765"/>
                  <a:pt x="20193" y="39622"/>
                </a:cubicBezTo>
                <a:close/>
                <a:moveTo>
                  <a:pt x="21075" y="39622"/>
                </a:moveTo>
                <a:lnTo>
                  <a:pt x="21301" y="39884"/>
                </a:lnTo>
                <a:cubicBezTo>
                  <a:pt x="21321" y="39910"/>
                  <a:pt x="21340" y="39918"/>
                  <a:pt x="21362" y="39918"/>
                </a:cubicBezTo>
                <a:cubicBezTo>
                  <a:pt x="21380" y="39918"/>
                  <a:pt x="21399" y="39913"/>
                  <a:pt x="21420" y="39907"/>
                </a:cubicBezTo>
                <a:lnTo>
                  <a:pt x="21420" y="40217"/>
                </a:lnTo>
                <a:cubicBezTo>
                  <a:pt x="21384" y="40277"/>
                  <a:pt x="21348" y="40324"/>
                  <a:pt x="21325" y="40384"/>
                </a:cubicBezTo>
                <a:cubicBezTo>
                  <a:pt x="21253" y="40336"/>
                  <a:pt x="21194" y="40277"/>
                  <a:pt x="21146" y="40229"/>
                </a:cubicBezTo>
                <a:cubicBezTo>
                  <a:pt x="21075" y="40146"/>
                  <a:pt x="20979" y="40062"/>
                  <a:pt x="20908" y="39979"/>
                </a:cubicBezTo>
                <a:cubicBezTo>
                  <a:pt x="20967" y="39860"/>
                  <a:pt x="21015" y="39741"/>
                  <a:pt x="21075" y="39622"/>
                </a:cubicBezTo>
                <a:close/>
                <a:moveTo>
                  <a:pt x="20777" y="40277"/>
                </a:moveTo>
                <a:cubicBezTo>
                  <a:pt x="20836" y="40336"/>
                  <a:pt x="20884" y="40396"/>
                  <a:pt x="20932" y="40455"/>
                </a:cubicBezTo>
                <a:cubicBezTo>
                  <a:pt x="21003" y="40527"/>
                  <a:pt x="21075" y="40622"/>
                  <a:pt x="21146" y="40705"/>
                </a:cubicBezTo>
                <a:cubicBezTo>
                  <a:pt x="21086" y="40824"/>
                  <a:pt x="21027" y="40931"/>
                  <a:pt x="20967" y="41050"/>
                </a:cubicBezTo>
                <a:lnTo>
                  <a:pt x="20955" y="41039"/>
                </a:lnTo>
                <a:cubicBezTo>
                  <a:pt x="20836" y="40896"/>
                  <a:pt x="20729" y="40765"/>
                  <a:pt x="20622" y="40634"/>
                </a:cubicBezTo>
                <a:cubicBezTo>
                  <a:pt x="20670" y="40515"/>
                  <a:pt x="20729" y="40396"/>
                  <a:pt x="20777" y="40277"/>
                </a:cubicBezTo>
                <a:close/>
                <a:moveTo>
                  <a:pt x="21336" y="40896"/>
                </a:moveTo>
                <a:lnTo>
                  <a:pt x="21384" y="40943"/>
                </a:lnTo>
                <a:lnTo>
                  <a:pt x="21384" y="41467"/>
                </a:lnTo>
                <a:cubicBezTo>
                  <a:pt x="21313" y="41396"/>
                  <a:pt x="21253" y="41312"/>
                  <a:pt x="21170" y="41241"/>
                </a:cubicBezTo>
                <a:cubicBezTo>
                  <a:pt x="21229" y="41122"/>
                  <a:pt x="21277" y="41015"/>
                  <a:pt x="21336" y="40896"/>
                </a:cubicBezTo>
                <a:close/>
                <a:moveTo>
                  <a:pt x="20491" y="40931"/>
                </a:moveTo>
                <a:cubicBezTo>
                  <a:pt x="20551" y="41015"/>
                  <a:pt x="20622" y="41110"/>
                  <a:pt x="20705" y="41193"/>
                </a:cubicBezTo>
                <a:cubicBezTo>
                  <a:pt x="20741" y="41241"/>
                  <a:pt x="20777" y="41301"/>
                  <a:pt x="20825" y="41348"/>
                </a:cubicBezTo>
                <a:cubicBezTo>
                  <a:pt x="20753" y="41455"/>
                  <a:pt x="20717" y="41574"/>
                  <a:pt x="20658" y="41670"/>
                </a:cubicBezTo>
                <a:cubicBezTo>
                  <a:pt x="20539" y="41539"/>
                  <a:pt x="20432" y="41408"/>
                  <a:pt x="20324" y="41277"/>
                </a:cubicBezTo>
                <a:cubicBezTo>
                  <a:pt x="20384" y="41158"/>
                  <a:pt x="20432" y="41050"/>
                  <a:pt x="20491" y="40931"/>
                </a:cubicBezTo>
                <a:close/>
                <a:moveTo>
                  <a:pt x="20193" y="41539"/>
                </a:moveTo>
                <a:cubicBezTo>
                  <a:pt x="20289" y="41646"/>
                  <a:pt x="20360" y="41741"/>
                  <a:pt x="20432" y="41848"/>
                </a:cubicBezTo>
                <a:cubicBezTo>
                  <a:pt x="20467" y="41884"/>
                  <a:pt x="20491" y="41932"/>
                  <a:pt x="20527" y="41955"/>
                </a:cubicBezTo>
                <a:cubicBezTo>
                  <a:pt x="20479" y="42063"/>
                  <a:pt x="20420" y="42182"/>
                  <a:pt x="20372" y="42289"/>
                </a:cubicBezTo>
                <a:cubicBezTo>
                  <a:pt x="20253" y="42182"/>
                  <a:pt x="20134" y="42074"/>
                  <a:pt x="20015" y="41955"/>
                </a:cubicBezTo>
                <a:cubicBezTo>
                  <a:pt x="20074" y="41824"/>
                  <a:pt x="20134" y="41693"/>
                  <a:pt x="20193" y="41539"/>
                </a:cubicBezTo>
                <a:close/>
                <a:moveTo>
                  <a:pt x="21027" y="41574"/>
                </a:moveTo>
                <a:cubicBezTo>
                  <a:pt x="21122" y="41717"/>
                  <a:pt x="21229" y="41824"/>
                  <a:pt x="21384" y="41908"/>
                </a:cubicBezTo>
                <a:lnTo>
                  <a:pt x="21384" y="42384"/>
                </a:lnTo>
                <a:cubicBezTo>
                  <a:pt x="21384" y="42408"/>
                  <a:pt x="21372" y="42408"/>
                  <a:pt x="21372" y="42420"/>
                </a:cubicBezTo>
                <a:cubicBezTo>
                  <a:pt x="21217" y="42241"/>
                  <a:pt x="21039" y="42063"/>
                  <a:pt x="20884" y="41884"/>
                </a:cubicBezTo>
                <a:cubicBezTo>
                  <a:pt x="20920" y="41777"/>
                  <a:pt x="20979" y="41670"/>
                  <a:pt x="21027" y="41574"/>
                </a:cubicBezTo>
                <a:close/>
                <a:moveTo>
                  <a:pt x="20717" y="42193"/>
                </a:moveTo>
                <a:cubicBezTo>
                  <a:pt x="20848" y="42372"/>
                  <a:pt x="21015" y="42551"/>
                  <a:pt x="21182" y="42717"/>
                </a:cubicBezTo>
                <a:cubicBezTo>
                  <a:pt x="21146" y="42777"/>
                  <a:pt x="21098" y="42836"/>
                  <a:pt x="21075" y="42896"/>
                </a:cubicBezTo>
                <a:cubicBezTo>
                  <a:pt x="20908" y="42741"/>
                  <a:pt x="20741" y="42610"/>
                  <a:pt x="20586" y="42467"/>
                </a:cubicBezTo>
                <a:lnTo>
                  <a:pt x="20717" y="42193"/>
                </a:lnTo>
                <a:close/>
                <a:moveTo>
                  <a:pt x="21372" y="43039"/>
                </a:moveTo>
                <a:lnTo>
                  <a:pt x="21372" y="43194"/>
                </a:lnTo>
                <a:cubicBezTo>
                  <a:pt x="21360" y="43182"/>
                  <a:pt x="21336" y="43146"/>
                  <a:pt x="21325" y="43134"/>
                </a:cubicBezTo>
                <a:cubicBezTo>
                  <a:pt x="21325" y="43098"/>
                  <a:pt x="21336" y="43075"/>
                  <a:pt x="21372" y="43039"/>
                </a:cubicBezTo>
                <a:close/>
                <a:moveTo>
                  <a:pt x="20444" y="42717"/>
                </a:moveTo>
                <a:cubicBezTo>
                  <a:pt x="20598" y="42860"/>
                  <a:pt x="20741" y="43015"/>
                  <a:pt x="20908" y="43146"/>
                </a:cubicBezTo>
                <a:cubicBezTo>
                  <a:pt x="20836" y="43265"/>
                  <a:pt x="20777" y="43384"/>
                  <a:pt x="20717" y="43503"/>
                </a:cubicBezTo>
                <a:cubicBezTo>
                  <a:pt x="20670" y="43467"/>
                  <a:pt x="20634" y="43432"/>
                  <a:pt x="20598" y="43396"/>
                </a:cubicBezTo>
                <a:cubicBezTo>
                  <a:pt x="20491" y="43289"/>
                  <a:pt x="20372" y="43194"/>
                  <a:pt x="20265" y="43086"/>
                </a:cubicBezTo>
                <a:cubicBezTo>
                  <a:pt x="20324" y="42967"/>
                  <a:pt x="20384" y="42848"/>
                  <a:pt x="20444" y="42717"/>
                </a:cubicBezTo>
                <a:close/>
                <a:moveTo>
                  <a:pt x="21182" y="43360"/>
                </a:moveTo>
                <a:cubicBezTo>
                  <a:pt x="21229" y="43396"/>
                  <a:pt x="21265" y="43432"/>
                  <a:pt x="21313" y="43456"/>
                </a:cubicBezTo>
                <a:lnTo>
                  <a:pt x="21348" y="43456"/>
                </a:lnTo>
                <a:cubicBezTo>
                  <a:pt x="21348" y="43670"/>
                  <a:pt x="21348" y="43872"/>
                  <a:pt x="21336" y="44087"/>
                </a:cubicBezTo>
                <a:cubicBezTo>
                  <a:pt x="21325" y="44087"/>
                  <a:pt x="21325" y="44098"/>
                  <a:pt x="21313" y="44098"/>
                </a:cubicBezTo>
                <a:lnTo>
                  <a:pt x="20967" y="43753"/>
                </a:lnTo>
                <a:cubicBezTo>
                  <a:pt x="21039" y="43622"/>
                  <a:pt x="21098" y="43491"/>
                  <a:pt x="21182" y="43360"/>
                </a:cubicBezTo>
                <a:close/>
                <a:moveTo>
                  <a:pt x="20146" y="43348"/>
                </a:moveTo>
                <a:cubicBezTo>
                  <a:pt x="20229" y="43444"/>
                  <a:pt x="20313" y="43527"/>
                  <a:pt x="20408" y="43610"/>
                </a:cubicBezTo>
                <a:lnTo>
                  <a:pt x="20586" y="43789"/>
                </a:lnTo>
                <a:cubicBezTo>
                  <a:pt x="20527" y="43908"/>
                  <a:pt x="20444" y="44039"/>
                  <a:pt x="20384" y="44158"/>
                </a:cubicBezTo>
                <a:cubicBezTo>
                  <a:pt x="20253" y="44027"/>
                  <a:pt x="20110" y="43896"/>
                  <a:pt x="19967" y="43753"/>
                </a:cubicBezTo>
                <a:lnTo>
                  <a:pt x="20146" y="43348"/>
                </a:lnTo>
                <a:close/>
                <a:moveTo>
                  <a:pt x="20813" y="44039"/>
                </a:moveTo>
                <a:cubicBezTo>
                  <a:pt x="20932" y="44170"/>
                  <a:pt x="21039" y="44277"/>
                  <a:pt x="21158" y="44384"/>
                </a:cubicBezTo>
                <a:cubicBezTo>
                  <a:pt x="21098" y="44491"/>
                  <a:pt x="21039" y="44610"/>
                  <a:pt x="20979" y="44706"/>
                </a:cubicBezTo>
                <a:lnTo>
                  <a:pt x="20622" y="44396"/>
                </a:lnTo>
                <a:cubicBezTo>
                  <a:pt x="20682" y="44277"/>
                  <a:pt x="20753" y="44158"/>
                  <a:pt x="20813" y="44039"/>
                </a:cubicBezTo>
                <a:close/>
                <a:moveTo>
                  <a:pt x="21277" y="44491"/>
                </a:moveTo>
                <a:cubicBezTo>
                  <a:pt x="21301" y="44503"/>
                  <a:pt x="21325" y="44515"/>
                  <a:pt x="21336" y="44527"/>
                </a:cubicBezTo>
                <a:lnTo>
                  <a:pt x="21336" y="45039"/>
                </a:lnTo>
                <a:cubicBezTo>
                  <a:pt x="21265" y="44968"/>
                  <a:pt x="21194" y="44908"/>
                  <a:pt x="21122" y="44825"/>
                </a:cubicBezTo>
                <a:cubicBezTo>
                  <a:pt x="21182" y="44718"/>
                  <a:pt x="21217" y="44610"/>
                  <a:pt x="21277" y="44491"/>
                </a:cubicBezTo>
                <a:close/>
                <a:moveTo>
                  <a:pt x="20503" y="44634"/>
                </a:moveTo>
                <a:lnTo>
                  <a:pt x="20848" y="44980"/>
                </a:lnTo>
                <a:cubicBezTo>
                  <a:pt x="20765" y="45158"/>
                  <a:pt x="20658" y="45337"/>
                  <a:pt x="20563" y="45515"/>
                </a:cubicBezTo>
                <a:cubicBezTo>
                  <a:pt x="20444" y="45408"/>
                  <a:pt x="20336" y="45301"/>
                  <a:pt x="20229" y="45206"/>
                </a:cubicBezTo>
                <a:cubicBezTo>
                  <a:pt x="20313" y="45015"/>
                  <a:pt x="20408" y="44825"/>
                  <a:pt x="20503" y="44634"/>
                </a:cubicBezTo>
                <a:close/>
                <a:moveTo>
                  <a:pt x="20979" y="45111"/>
                </a:moveTo>
                <a:cubicBezTo>
                  <a:pt x="21086" y="45230"/>
                  <a:pt x="21206" y="45337"/>
                  <a:pt x="21336" y="45444"/>
                </a:cubicBezTo>
                <a:lnTo>
                  <a:pt x="21336" y="46230"/>
                </a:lnTo>
                <a:lnTo>
                  <a:pt x="21301" y="46182"/>
                </a:lnTo>
                <a:cubicBezTo>
                  <a:pt x="21122" y="45992"/>
                  <a:pt x="20908" y="45813"/>
                  <a:pt x="20717" y="45646"/>
                </a:cubicBezTo>
                <a:lnTo>
                  <a:pt x="20979" y="45111"/>
                </a:lnTo>
                <a:close/>
                <a:moveTo>
                  <a:pt x="20086" y="45480"/>
                </a:moveTo>
                <a:cubicBezTo>
                  <a:pt x="20193" y="45587"/>
                  <a:pt x="20301" y="45706"/>
                  <a:pt x="20408" y="45825"/>
                </a:cubicBezTo>
                <a:cubicBezTo>
                  <a:pt x="20324" y="45956"/>
                  <a:pt x="20265" y="46111"/>
                  <a:pt x="20193" y="46254"/>
                </a:cubicBezTo>
                <a:cubicBezTo>
                  <a:pt x="20074" y="46146"/>
                  <a:pt x="19967" y="46051"/>
                  <a:pt x="19860" y="45944"/>
                </a:cubicBezTo>
                <a:cubicBezTo>
                  <a:pt x="19943" y="45777"/>
                  <a:pt x="20015" y="45634"/>
                  <a:pt x="20086" y="45480"/>
                </a:cubicBezTo>
                <a:close/>
                <a:moveTo>
                  <a:pt x="20539" y="45980"/>
                </a:moveTo>
                <a:cubicBezTo>
                  <a:pt x="20705" y="46134"/>
                  <a:pt x="20860" y="46301"/>
                  <a:pt x="21027" y="46456"/>
                </a:cubicBezTo>
                <a:cubicBezTo>
                  <a:pt x="20955" y="46563"/>
                  <a:pt x="20884" y="46706"/>
                  <a:pt x="20801" y="46825"/>
                </a:cubicBezTo>
                <a:cubicBezTo>
                  <a:pt x="20658" y="46670"/>
                  <a:pt x="20503" y="46527"/>
                  <a:pt x="20348" y="46396"/>
                </a:cubicBezTo>
                <a:cubicBezTo>
                  <a:pt x="20408" y="46254"/>
                  <a:pt x="20479" y="46111"/>
                  <a:pt x="20539" y="45980"/>
                </a:cubicBezTo>
                <a:close/>
                <a:moveTo>
                  <a:pt x="19693" y="46277"/>
                </a:moveTo>
                <a:cubicBezTo>
                  <a:pt x="19812" y="46373"/>
                  <a:pt x="19932" y="46480"/>
                  <a:pt x="20027" y="46587"/>
                </a:cubicBezTo>
                <a:cubicBezTo>
                  <a:pt x="19967" y="46694"/>
                  <a:pt x="19932" y="46801"/>
                  <a:pt x="19872" y="46908"/>
                </a:cubicBezTo>
                <a:cubicBezTo>
                  <a:pt x="19765" y="46801"/>
                  <a:pt x="19646" y="46706"/>
                  <a:pt x="19539" y="46611"/>
                </a:cubicBezTo>
                <a:cubicBezTo>
                  <a:pt x="19586" y="46492"/>
                  <a:pt x="19646" y="46373"/>
                  <a:pt x="19693" y="46277"/>
                </a:cubicBezTo>
                <a:close/>
                <a:moveTo>
                  <a:pt x="21206" y="46599"/>
                </a:moveTo>
                <a:cubicBezTo>
                  <a:pt x="21229" y="46635"/>
                  <a:pt x="21277" y="46658"/>
                  <a:pt x="21325" y="46694"/>
                </a:cubicBezTo>
                <a:lnTo>
                  <a:pt x="21325" y="47361"/>
                </a:lnTo>
                <a:cubicBezTo>
                  <a:pt x="21217" y="47242"/>
                  <a:pt x="21098" y="47135"/>
                  <a:pt x="21003" y="47016"/>
                </a:cubicBezTo>
                <a:cubicBezTo>
                  <a:pt x="21075" y="46885"/>
                  <a:pt x="21134" y="46730"/>
                  <a:pt x="21206" y="46599"/>
                </a:cubicBezTo>
                <a:close/>
                <a:moveTo>
                  <a:pt x="20182" y="46718"/>
                </a:moveTo>
                <a:cubicBezTo>
                  <a:pt x="20324" y="46873"/>
                  <a:pt x="20467" y="47004"/>
                  <a:pt x="20610" y="47135"/>
                </a:cubicBezTo>
                <a:lnTo>
                  <a:pt x="20432" y="47444"/>
                </a:lnTo>
                <a:cubicBezTo>
                  <a:pt x="20301" y="47313"/>
                  <a:pt x="20146" y="47182"/>
                  <a:pt x="20015" y="47051"/>
                </a:cubicBezTo>
                <a:cubicBezTo>
                  <a:pt x="20063" y="46944"/>
                  <a:pt x="20122" y="46825"/>
                  <a:pt x="20182" y="46718"/>
                </a:cubicBezTo>
                <a:close/>
                <a:moveTo>
                  <a:pt x="19408" y="46944"/>
                </a:moveTo>
                <a:cubicBezTo>
                  <a:pt x="19515" y="47027"/>
                  <a:pt x="19610" y="47135"/>
                  <a:pt x="19717" y="47254"/>
                </a:cubicBezTo>
                <a:cubicBezTo>
                  <a:pt x="19646" y="47432"/>
                  <a:pt x="19551" y="47611"/>
                  <a:pt x="19479" y="47789"/>
                </a:cubicBezTo>
                <a:cubicBezTo>
                  <a:pt x="19372" y="47682"/>
                  <a:pt x="19277" y="47587"/>
                  <a:pt x="19170" y="47492"/>
                </a:cubicBezTo>
                <a:cubicBezTo>
                  <a:pt x="19241" y="47301"/>
                  <a:pt x="19336" y="47123"/>
                  <a:pt x="19408" y="46944"/>
                </a:cubicBezTo>
                <a:close/>
                <a:moveTo>
                  <a:pt x="20836" y="47325"/>
                </a:moveTo>
                <a:cubicBezTo>
                  <a:pt x="21003" y="47480"/>
                  <a:pt x="21158" y="47611"/>
                  <a:pt x="21313" y="47754"/>
                </a:cubicBezTo>
                <a:lnTo>
                  <a:pt x="21313" y="48051"/>
                </a:lnTo>
                <a:cubicBezTo>
                  <a:pt x="21277" y="48111"/>
                  <a:pt x="21253" y="48170"/>
                  <a:pt x="21217" y="48218"/>
                </a:cubicBezTo>
                <a:cubicBezTo>
                  <a:pt x="21039" y="48028"/>
                  <a:pt x="20860" y="47849"/>
                  <a:pt x="20670" y="47670"/>
                </a:cubicBezTo>
                <a:cubicBezTo>
                  <a:pt x="20729" y="47563"/>
                  <a:pt x="20777" y="47444"/>
                  <a:pt x="20836" y="47325"/>
                </a:cubicBezTo>
                <a:close/>
                <a:moveTo>
                  <a:pt x="19848" y="47385"/>
                </a:moveTo>
                <a:lnTo>
                  <a:pt x="20253" y="47789"/>
                </a:lnTo>
                <a:cubicBezTo>
                  <a:pt x="20170" y="47956"/>
                  <a:pt x="20086" y="48099"/>
                  <a:pt x="20015" y="48266"/>
                </a:cubicBezTo>
                <a:lnTo>
                  <a:pt x="19610" y="47908"/>
                </a:lnTo>
                <a:cubicBezTo>
                  <a:pt x="19705" y="47730"/>
                  <a:pt x="19777" y="47563"/>
                  <a:pt x="19848" y="47385"/>
                </a:cubicBezTo>
                <a:close/>
                <a:moveTo>
                  <a:pt x="19479" y="48182"/>
                </a:moveTo>
                <a:cubicBezTo>
                  <a:pt x="19610" y="48313"/>
                  <a:pt x="19741" y="48444"/>
                  <a:pt x="19872" y="48551"/>
                </a:cubicBezTo>
                <a:cubicBezTo>
                  <a:pt x="19812" y="48670"/>
                  <a:pt x="19765" y="48790"/>
                  <a:pt x="19705" y="48885"/>
                </a:cubicBezTo>
                <a:cubicBezTo>
                  <a:pt x="19574" y="48790"/>
                  <a:pt x="19455" y="48670"/>
                  <a:pt x="19312" y="48551"/>
                </a:cubicBezTo>
                <a:cubicBezTo>
                  <a:pt x="19372" y="48432"/>
                  <a:pt x="19431" y="48289"/>
                  <a:pt x="19479" y="48182"/>
                </a:cubicBezTo>
                <a:close/>
                <a:moveTo>
                  <a:pt x="20503" y="48016"/>
                </a:moveTo>
                <a:cubicBezTo>
                  <a:pt x="20682" y="48194"/>
                  <a:pt x="20860" y="48361"/>
                  <a:pt x="21063" y="48516"/>
                </a:cubicBezTo>
                <a:cubicBezTo>
                  <a:pt x="20979" y="48670"/>
                  <a:pt x="20896" y="48801"/>
                  <a:pt x="20801" y="48944"/>
                </a:cubicBezTo>
                <a:cubicBezTo>
                  <a:pt x="20622" y="48790"/>
                  <a:pt x="20444" y="48635"/>
                  <a:pt x="20265" y="48468"/>
                </a:cubicBezTo>
                <a:cubicBezTo>
                  <a:pt x="20348" y="48325"/>
                  <a:pt x="20420" y="48159"/>
                  <a:pt x="20503" y="48016"/>
                </a:cubicBezTo>
                <a:close/>
                <a:moveTo>
                  <a:pt x="21253" y="48682"/>
                </a:moveTo>
                <a:cubicBezTo>
                  <a:pt x="21277" y="48718"/>
                  <a:pt x="21313" y="48730"/>
                  <a:pt x="21336" y="48754"/>
                </a:cubicBezTo>
                <a:cubicBezTo>
                  <a:pt x="21313" y="48980"/>
                  <a:pt x="21325" y="49218"/>
                  <a:pt x="21325" y="49456"/>
                </a:cubicBezTo>
                <a:cubicBezTo>
                  <a:pt x="21217" y="49349"/>
                  <a:pt x="21122" y="49230"/>
                  <a:pt x="21015" y="49135"/>
                </a:cubicBezTo>
                <a:cubicBezTo>
                  <a:pt x="21086" y="48980"/>
                  <a:pt x="21158" y="48837"/>
                  <a:pt x="21253" y="48682"/>
                </a:cubicBezTo>
                <a:close/>
                <a:moveTo>
                  <a:pt x="20134" y="48778"/>
                </a:moveTo>
                <a:cubicBezTo>
                  <a:pt x="20301" y="48932"/>
                  <a:pt x="20479" y="49087"/>
                  <a:pt x="20670" y="49230"/>
                </a:cubicBezTo>
                <a:lnTo>
                  <a:pt x="20491" y="49587"/>
                </a:lnTo>
                <a:cubicBezTo>
                  <a:pt x="20313" y="49432"/>
                  <a:pt x="20134" y="49278"/>
                  <a:pt x="19955" y="49111"/>
                </a:cubicBezTo>
                <a:cubicBezTo>
                  <a:pt x="20015" y="48992"/>
                  <a:pt x="20074" y="48885"/>
                  <a:pt x="20134" y="48778"/>
                </a:cubicBezTo>
                <a:close/>
                <a:moveTo>
                  <a:pt x="19170" y="48897"/>
                </a:moveTo>
                <a:cubicBezTo>
                  <a:pt x="19289" y="49028"/>
                  <a:pt x="19420" y="49147"/>
                  <a:pt x="19539" y="49254"/>
                </a:cubicBezTo>
                <a:cubicBezTo>
                  <a:pt x="19467" y="49409"/>
                  <a:pt x="19396" y="49587"/>
                  <a:pt x="19312" y="49754"/>
                </a:cubicBezTo>
                <a:lnTo>
                  <a:pt x="18920" y="49492"/>
                </a:lnTo>
                <a:cubicBezTo>
                  <a:pt x="19003" y="49290"/>
                  <a:pt x="19074" y="49087"/>
                  <a:pt x="19170" y="48897"/>
                </a:cubicBezTo>
                <a:close/>
                <a:moveTo>
                  <a:pt x="20860" y="49385"/>
                </a:moveTo>
                <a:cubicBezTo>
                  <a:pt x="21003" y="49492"/>
                  <a:pt x="21146" y="49587"/>
                  <a:pt x="21301" y="49683"/>
                </a:cubicBezTo>
                <a:cubicBezTo>
                  <a:pt x="21301" y="49683"/>
                  <a:pt x="21277" y="49683"/>
                  <a:pt x="21277" y="49694"/>
                </a:cubicBezTo>
                <a:cubicBezTo>
                  <a:pt x="21206" y="49849"/>
                  <a:pt x="21134" y="49980"/>
                  <a:pt x="21039" y="50123"/>
                </a:cubicBezTo>
                <a:cubicBezTo>
                  <a:pt x="20920" y="50004"/>
                  <a:pt x="20789" y="49885"/>
                  <a:pt x="20670" y="49766"/>
                </a:cubicBezTo>
                <a:cubicBezTo>
                  <a:pt x="20729" y="49635"/>
                  <a:pt x="20801" y="49516"/>
                  <a:pt x="20860" y="49385"/>
                </a:cubicBezTo>
                <a:close/>
                <a:moveTo>
                  <a:pt x="19765" y="49468"/>
                </a:moveTo>
                <a:cubicBezTo>
                  <a:pt x="19955" y="49623"/>
                  <a:pt x="20134" y="49766"/>
                  <a:pt x="20313" y="49933"/>
                </a:cubicBezTo>
                <a:cubicBezTo>
                  <a:pt x="20253" y="50064"/>
                  <a:pt x="20182" y="50183"/>
                  <a:pt x="20122" y="50325"/>
                </a:cubicBezTo>
                <a:lnTo>
                  <a:pt x="19539" y="49921"/>
                </a:lnTo>
                <a:lnTo>
                  <a:pt x="19765" y="49468"/>
                </a:lnTo>
                <a:close/>
                <a:moveTo>
                  <a:pt x="18824" y="49766"/>
                </a:moveTo>
                <a:cubicBezTo>
                  <a:pt x="18931" y="49861"/>
                  <a:pt x="19062" y="49968"/>
                  <a:pt x="19193" y="50064"/>
                </a:cubicBezTo>
                <a:cubicBezTo>
                  <a:pt x="19170" y="50159"/>
                  <a:pt x="19122" y="50242"/>
                  <a:pt x="19098" y="50337"/>
                </a:cubicBezTo>
                <a:cubicBezTo>
                  <a:pt x="18955" y="50242"/>
                  <a:pt x="18824" y="50171"/>
                  <a:pt x="18693" y="50075"/>
                </a:cubicBezTo>
                <a:lnTo>
                  <a:pt x="18824" y="49766"/>
                </a:lnTo>
                <a:close/>
                <a:moveTo>
                  <a:pt x="21325" y="50064"/>
                </a:moveTo>
                <a:lnTo>
                  <a:pt x="21325" y="50385"/>
                </a:lnTo>
                <a:cubicBezTo>
                  <a:pt x="21277" y="50337"/>
                  <a:pt x="21253" y="50302"/>
                  <a:pt x="21206" y="50278"/>
                </a:cubicBezTo>
                <a:cubicBezTo>
                  <a:pt x="21253" y="50206"/>
                  <a:pt x="21277" y="50123"/>
                  <a:pt x="21325" y="50064"/>
                </a:cubicBezTo>
                <a:close/>
                <a:moveTo>
                  <a:pt x="20503" y="50064"/>
                </a:moveTo>
                <a:cubicBezTo>
                  <a:pt x="20634" y="50183"/>
                  <a:pt x="20765" y="50290"/>
                  <a:pt x="20896" y="50397"/>
                </a:cubicBezTo>
                <a:cubicBezTo>
                  <a:pt x="20836" y="50516"/>
                  <a:pt x="20777" y="50635"/>
                  <a:pt x="20705" y="50754"/>
                </a:cubicBezTo>
                <a:cubicBezTo>
                  <a:pt x="20563" y="50647"/>
                  <a:pt x="20444" y="50540"/>
                  <a:pt x="20313" y="50433"/>
                </a:cubicBezTo>
                <a:cubicBezTo>
                  <a:pt x="20372" y="50325"/>
                  <a:pt x="20432" y="50194"/>
                  <a:pt x="20503" y="50064"/>
                </a:cubicBezTo>
                <a:close/>
                <a:moveTo>
                  <a:pt x="19408" y="50218"/>
                </a:moveTo>
                <a:cubicBezTo>
                  <a:pt x="19586" y="50361"/>
                  <a:pt x="19777" y="50504"/>
                  <a:pt x="19967" y="50635"/>
                </a:cubicBezTo>
                <a:cubicBezTo>
                  <a:pt x="19943" y="50706"/>
                  <a:pt x="19908" y="50766"/>
                  <a:pt x="19884" y="50837"/>
                </a:cubicBezTo>
                <a:cubicBezTo>
                  <a:pt x="19693" y="50706"/>
                  <a:pt x="19479" y="50587"/>
                  <a:pt x="19289" y="50456"/>
                </a:cubicBezTo>
                <a:cubicBezTo>
                  <a:pt x="19336" y="50373"/>
                  <a:pt x="19360" y="50302"/>
                  <a:pt x="19408" y="50218"/>
                </a:cubicBezTo>
                <a:close/>
                <a:moveTo>
                  <a:pt x="18586" y="50254"/>
                </a:moveTo>
                <a:cubicBezTo>
                  <a:pt x="18717" y="50361"/>
                  <a:pt x="18848" y="50468"/>
                  <a:pt x="18991" y="50564"/>
                </a:cubicBezTo>
                <a:cubicBezTo>
                  <a:pt x="18920" y="50718"/>
                  <a:pt x="18848" y="50897"/>
                  <a:pt x="18777" y="51064"/>
                </a:cubicBezTo>
                <a:cubicBezTo>
                  <a:pt x="18646" y="50968"/>
                  <a:pt x="18491" y="50897"/>
                  <a:pt x="18348" y="50826"/>
                </a:cubicBezTo>
                <a:cubicBezTo>
                  <a:pt x="18360" y="50826"/>
                  <a:pt x="18360" y="50814"/>
                  <a:pt x="18360" y="50790"/>
                </a:cubicBezTo>
                <a:lnTo>
                  <a:pt x="18586" y="50254"/>
                </a:lnTo>
                <a:close/>
                <a:moveTo>
                  <a:pt x="20170" y="50754"/>
                </a:moveTo>
                <a:cubicBezTo>
                  <a:pt x="20301" y="50837"/>
                  <a:pt x="20444" y="50933"/>
                  <a:pt x="20598" y="51016"/>
                </a:cubicBezTo>
                <a:cubicBezTo>
                  <a:pt x="20563" y="51087"/>
                  <a:pt x="20527" y="51171"/>
                  <a:pt x="20491" y="51242"/>
                </a:cubicBezTo>
                <a:cubicBezTo>
                  <a:pt x="20360" y="51135"/>
                  <a:pt x="20205" y="51052"/>
                  <a:pt x="20074" y="50945"/>
                </a:cubicBezTo>
                <a:cubicBezTo>
                  <a:pt x="20086" y="50885"/>
                  <a:pt x="20134" y="50826"/>
                  <a:pt x="20170" y="50754"/>
                </a:cubicBezTo>
                <a:close/>
                <a:moveTo>
                  <a:pt x="19146" y="50695"/>
                </a:moveTo>
                <a:cubicBezTo>
                  <a:pt x="19348" y="50837"/>
                  <a:pt x="19539" y="50992"/>
                  <a:pt x="19729" y="51123"/>
                </a:cubicBezTo>
                <a:cubicBezTo>
                  <a:pt x="19670" y="51254"/>
                  <a:pt x="19598" y="51409"/>
                  <a:pt x="19539" y="51540"/>
                </a:cubicBezTo>
                <a:cubicBezTo>
                  <a:pt x="19336" y="51409"/>
                  <a:pt x="19134" y="51290"/>
                  <a:pt x="18931" y="51147"/>
                </a:cubicBezTo>
                <a:cubicBezTo>
                  <a:pt x="19003" y="51004"/>
                  <a:pt x="19074" y="50861"/>
                  <a:pt x="19146" y="50695"/>
                </a:cubicBezTo>
                <a:close/>
                <a:moveTo>
                  <a:pt x="21086" y="50516"/>
                </a:moveTo>
                <a:cubicBezTo>
                  <a:pt x="21182" y="50575"/>
                  <a:pt x="21265" y="50647"/>
                  <a:pt x="21360" y="50706"/>
                </a:cubicBezTo>
                <a:cubicBezTo>
                  <a:pt x="21360" y="51111"/>
                  <a:pt x="21360" y="51516"/>
                  <a:pt x="21372" y="51933"/>
                </a:cubicBezTo>
                <a:cubicBezTo>
                  <a:pt x="21146" y="51718"/>
                  <a:pt x="20908" y="51540"/>
                  <a:pt x="20658" y="51349"/>
                </a:cubicBezTo>
                <a:cubicBezTo>
                  <a:pt x="20670" y="51266"/>
                  <a:pt x="20717" y="51183"/>
                  <a:pt x="20765" y="51111"/>
                </a:cubicBezTo>
                <a:cubicBezTo>
                  <a:pt x="20836" y="51159"/>
                  <a:pt x="20908" y="51195"/>
                  <a:pt x="21003" y="51230"/>
                </a:cubicBezTo>
                <a:cubicBezTo>
                  <a:pt x="21016" y="51236"/>
                  <a:pt x="21028" y="51238"/>
                  <a:pt x="21041" y="51238"/>
                </a:cubicBezTo>
                <a:cubicBezTo>
                  <a:pt x="21111" y="51238"/>
                  <a:pt x="21169" y="51160"/>
                  <a:pt x="21098" y="51099"/>
                </a:cubicBezTo>
                <a:cubicBezTo>
                  <a:pt x="21027" y="51016"/>
                  <a:pt x="20955" y="50956"/>
                  <a:pt x="20884" y="50885"/>
                </a:cubicBezTo>
                <a:cubicBezTo>
                  <a:pt x="20944" y="50766"/>
                  <a:pt x="21015" y="50635"/>
                  <a:pt x="21086" y="50516"/>
                </a:cubicBezTo>
                <a:close/>
                <a:moveTo>
                  <a:pt x="19908" y="51254"/>
                </a:moveTo>
                <a:cubicBezTo>
                  <a:pt x="20051" y="51361"/>
                  <a:pt x="20193" y="51457"/>
                  <a:pt x="20348" y="51552"/>
                </a:cubicBezTo>
                <a:cubicBezTo>
                  <a:pt x="20289" y="51695"/>
                  <a:pt x="20229" y="51826"/>
                  <a:pt x="20182" y="51957"/>
                </a:cubicBezTo>
                <a:cubicBezTo>
                  <a:pt x="20027" y="51849"/>
                  <a:pt x="19884" y="51766"/>
                  <a:pt x="19717" y="51659"/>
                </a:cubicBezTo>
                <a:cubicBezTo>
                  <a:pt x="19777" y="51528"/>
                  <a:pt x="19848" y="51397"/>
                  <a:pt x="19908" y="51254"/>
                </a:cubicBezTo>
                <a:close/>
                <a:moveTo>
                  <a:pt x="32052" y="51707"/>
                </a:moveTo>
                <a:lnTo>
                  <a:pt x="32052" y="52183"/>
                </a:lnTo>
                <a:lnTo>
                  <a:pt x="31469" y="51730"/>
                </a:lnTo>
                <a:cubicBezTo>
                  <a:pt x="31671" y="51718"/>
                  <a:pt x="31862" y="51718"/>
                  <a:pt x="32052" y="51707"/>
                </a:cubicBezTo>
                <a:close/>
                <a:moveTo>
                  <a:pt x="20479" y="51623"/>
                </a:moveTo>
                <a:cubicBezTo>
                  <a:pt x="20729" y="51790"/>
                  <a:pt x="20991" y="51957"/>
                  <a:pt x="21265" y="52088"/>
                </a:cubicBezTo>
                <a:lnTo>
                  <a:pt x="21313" y="52088"/>
                </a:lnTo>
                <a:cubicBezTo>
                  <a:pt x="21158" y="52207"/>
                  <a:pt x="21015" y="52314"/>
                  <a:pt x="20860" y="52433"/>
                </a:cubicBezTo>
                <a:lnTo>
                  <a:pt x="20277" y="52028"/>
                </a:lnTo>
                <a:cubicBezTo>
                  <a:pt x="20336" y="51897"/>
                  <a:pt x="20396" y="51766"/>
                  <a:pt x="20479" y="51623"/>
                </a:cubicBezTo>
                <a:close/>
                <a:moveTo>
                  <a:pt x="24075" y="51183"/>
                </a:moveTo>
                <a:lnTo>
                  <a:pt x="24075" y="51183"/>
                </a:lnTo>
                <a:cubicBezTo>
                  <a:pt x="24611" y="51290"/>
                  <a:pt x="25146" y="51385"/>
                  <a:pt x="25682" y="51468"/>
                </a:cubicBezTo>
                <a:cubicBezTo>
                  <a:pt x="25968" y="51718"/>
                  <a:pt x="26266" y="51957"/>
                  <a:pt x="26551" y="52207"/>
                </a:cubicBezTo>
                <a:cubicBezTo>
                  <a:pt x="26766" y="52397"/>
                  <a:pt x="27004" y="52635"/>
                  <a:pt x="27242" y="52814"/>
                </a:cubicBezTo>
                <a:cubicBezTo>
                  <a:pt x="27222" y="52816"/>
                  <a:pt x="27199" y="52817"/>
                  <a:pt x="27176" y="52817"/>
                </a:cubicBezTo>
                <a:cubicBezTo>
                  <a:pt x="27077" y="52817"/>
                  <a:pt x="26955" y="52800"/>
                  <a:pt x="26849" y="52790"/>
                </a:cubicBezTo>
                <a:cubicBezTo>
                  <a:pt x="26587" y="52552"/>
                  <a:pt x="26266" y="52361"/>
                  <a:pt x="25968" y="52159"/>
                </a:cubicBezTo>
                <a:cubicBezTo>
                  <a:pt x="25635" y="51945"/>
                  <a:pt x="25301" y="51707"/>
                  <a:pt x="24968" y="51480"/>
                </a:cubicBezTo>
                <a:cubicBezTo>
                  <a:pt x="24949" y="51469"/>
                  <a:pt x="24930" y="51464"/>
                  <a:pt x="24912" y="51464"/>
                </a:cubicBezTo>
                <a:cubicBezTo>
                  <a:pt x="24820" y="51464"/>
                  <a:pt x="24759" y="51601"/>
                  <a:pt x="24849" y="51671"/>
                </a:cubicBezTo>
                <a:cubicBezTo>
                  <a:pt x="25158" y="51897"/>
                  <a:pt x="25480" y="52123"/>
                  <a:pt x="25778" y="52326"/>
                </a:cubicBezTo>
                <a:cubicBezTo>
                  <a:pt x="25956" y="52457"/>
                  <a:pt x="26147" y="52611"/>
                  <a:pt x="26337" y="52742"/>
                </a:cubicBezTo>
                <a:cubicBezTo>
                  <a:pt x="26159" y="52731"/>
                  <a:pt x="25980" y="52719"/>
                  <a:pt x="25789" y="52683"/>
                </a:cubicBezTo>
                <a:cubicBezTo>
                  <a:pt x="25277" y="52135"/>
                  <a:pt x="24646" y="51659"/>
                  <a:pt x="24075" y="51183"/>
                </a:cubicBezTo>
                <a:close/>
                <a:moveTo>
                  <a:pt x="26206" y="51552"/>
                </a:moveTo>
                <a:lnTo>
                  <a:pt x="26206" y="51552"/>
                </a:lnTo>
                <a:cubicBezTo>
                  <a:pt x="26361" y="51564"/>
                  <a:pt x="26492" y="51599"/>
                  <a:pt x="26635" y="51611"/>
                </a:cubicBezTo>
                <a:cubicBezTo>
                  <a:pt x="27171" y="52040"/>
                  <a:pt x="27694" y="52504"/>
                  <a:pt x="28266" y="52909"/>
                </a:cubicBezTo>
                <a:cubicBezTo>
                  <a:pt x="28075" y="52885"/>
                  <a:pt x="27885" y="52885"/>
                  <a:pt x="27706" y="52861"/>
                </a:cubicBezTo>
                <a:cubicBezTo>
                  <a:pt x="27706" y="52850"/>
                  <a:pt x="27706" y="52850"/>
                  <a:pt x="27694" y="52838"/>
                </a:cubicBezTo>
                <a:cubicBezTo>
                  <a:pt x="27468" y="52504"/>
                  <a:pt x="27075" y="52266"/>
                  <a:pt x="26778" y="52016"/>
                </a:cubicBezTo>
                <a:cubicBezTo>
                  <a:pt x="26575" y="51861"/>
                  <a:pt x="26397" y="51707"/>
                  <a:pt x="26206" y="51552"/>
                </a:cubicBezTo>
                <a:close/>
                <a:moveTo>
                  <a:pt x="27028" y="51635"/>
                </a:moveTo>
                <a:cubicBezTo>
                  <a:pt x="27266" y="51659"/>
                  <a:pt x="27504" y="51671"/>
                  <a:pt x="27754" y="51707"/>
                </a:cubicBezTo>
                <a:cubicBezTo>
                  <a:pt x="27754" y="51730"/>
                  <a:pt x="27754" y="51778"/>
                  <a:pt x="27802" y="51790"/>
                </a:cubicBezTo>
                <a:cubicBezTo>
                  <a:pt x="28337" y="52147"/>
                  <a:pt x="28861" y="52588"/>
                  <a:pt x="29433" y="52850"/>
                </a:cubicBezTo>
                <a:cubicBezTo>
                  <a:pt x="29452" y="52859"/>
                  <a:pt x="29472" y="52864"/>
                  <a:pt x="29492" y="52864"/>
                </a:cubicBezTo>
                <a:cubicBezTo>
                  <a:pt x="29592" y="52864"/>
                  <a:pt x="29677" y="52751"/>
                  <a:pt x="29588" y="52671"/>
                </a:cubicBezTo>
                <a:cubicBezTo>
                  <a:pt x="29135" y="52302"/>
                  <a:pt x="28599" y="52016"/>
                  <a:pt x="28099" y="51718"/>
                </a:cubicBezTo>
                <a:lnTo>
                  <a:pt x="28099" y="51718"/>
                </a:lnTo>
                <a:cubicBezTo>
                  <a:pt x="28325" y="51730"/>
                  <a:pt x="28540" y="51754"/>
                  <a:pt x="28754" y="51766"/>
                </a:cubicBezTo>
                <a:cubicBezTo>
                  <a:pt x="29278" y="52242"/>
                  <a:pt x="30052" y="52850"/>
                  <a:pt x="30778" y="52909"/>
                </a:cubicBezTo>
                <a:cubicBezTo>
                  <a:pt x="30782" y="52910"/>
                  <a:pt x="30786" y="52910"/>
                  <a:pt x="30790" y="52910"/>
                </a:cubicBezTo>
                <a:cubicBezTo>
                  <a:pt x="30887" y="52910"/>
                  <a:pt x="30906" y="52764"/>
                  <a:pt x="30838" y="52719"/>
                </a:cubicBezTo>
                <a:cubicBezTo>
                  <a:pt x="30540" y="52540"/>
                  <a:pt x="30171" y="52469"/>
                  <a:pt x="29849" y="52302"/>
                </a:cubicBezTo>
                <a:cubicBezTo>
                  <a:pt x="29576" y="52147"/>
                  <a:pt x="29314" y="51969"/>
                  <a:pt x="29064" y="51790"/>
                </a:cubicBezTo>
                <a:lnTo>
                  <a:pt x="29064" y="51790"/>
                </a:lnTo>
                <a:cubicBezTo>
                  <a:pt x="29397" y="51814"/>
                  <a:pt x="29707" y="51814"/>
                  <a:pt x="30028" y="51814"/>
                </a:cubicBezTo>
                <a:cubicBezTo>
                  <a:pt x="30254" y="52004"/>
                  <a:pt x="30480" y="52195"/>
                  <a:pt x="30719" y="52373"/>
                </a:cubicBezTo>
                <a:cubicBezTo>
                  <a:pt x="30952" y="52548"/>
                  <a:pt x="31265" y="52826"/>
                  <a:pt x="31558" y="52826"/>
                </a:cubicBezTo>
                <a:cubicBezTo>
                  <a:pt x="31564" y="52826"/>
                  <a:pt x="31570" y="52826"/>
                  <a:pt x="31576" y="52826"/>
                </a:cubicBezTo>
                <a:cubicBezTo>
                  <a:pt x="31659" y="52826"/>
                  <a:pt x="31719" y="52731"/>
                  <a:pt x="31671" y="52659"/>
                </a:cubicBezTo>
                <a:cubicBezTo>
                  <a:pt x="31516" y="52421"/>
                  <a:pt x="31195" y="52326"/>
                  <a:pt x="30957" y="52183"/>
                </a:cubicBezTo>
                <a:cubicBezTo>
                  <a:pt x="30766" y="52064"/>
                  <a:pt x="30588" y="51945"/>
                  <a:pt x="30409" y="51814"/>
                </a:cubicBezTo>
                <a:cubicBezTo>
                  <a:pt x="30659" y="51814"/>
                  <a:pt x="30897" y="51790"/>
                  <a:pt x="31147" y="51790"/>
                </a:cubicBezTo>
                <a:cubicBezTo>
                  <a:pt x="31147" y="51814"/>
                  <a:pt x="31147" y="51814"/>
                  <a:pt x="31159" y="51826"/>
                </a:cubicBezTo>
                <a:cubicBezTo>
                  <a:pt x="31457" y="52076"/>
                  <a:pt x="31754" y="52373"/>
                  <a:pt x="32064" y="52623"/>
                </a:cubicBezTo>
                <a:lnTo>
                  <a:pt x="32064" y="53004"/>
                </a:lnTo>
                <a:cubicBezTo>
                  <a:pt x="31687" y="53012"/>
                  <a:pt x="31310" y="53016"/>
                  <a:pt x="30934" y="53016"/>
                </a:cubicBezTo>
                <a:cubicBezTo>
                  <a:pt x="30122" y="53016"/>
                  <a:pt x="29313" y="52997"/>
                  <a:pt x="28516" y="52957"/>
                </a:cubicBezTo>
                <a:cubicBezTo>
                  <a:pt x="28528" y="52885"/>
                  <a:pt x="28528" y="52838"/>
                  <a:pt x="28504" y="52802"/>
                </a:cubicBezTo>
                <a:cubicBezTo>
                  <a:pt x="28040" y="52385"/>
                  <a:pt x="27528" y="52016"/>
                  <a:pt x="27028" y="51635"/>
                </a:cubicBezTo>
                <a:close/>
                <a:moveTo>
                  <a:pt x="20205" y="52230"/>
                </a:moveTo>
                <a:cubicBezTo>
                  <a:pt x="20360" y="52326"/>
                  <a:pt x="20503" y="52433"/>
                  <a:pt x="20658" y="52528"/>
                </a:cubicBezTo>
                <a:cubicBezTo>
                  <a:pt x="20622" y="52552"/>
                  <a:pt x="20598" y="52588"/>
                  <a:pt x="20586" y="52647"/>
                </a:cubicBezTo>
                <a:lnTo>
                  <a:pt x="20586" y="52659"/>
                </a:lnTo>
                <a:cubicBezTo>
                  <a:pt x="20384" y="52778"/>
                  <a:pt x="20193" y="52921"/>
                  <a:pt x="19991" y="53052"/>
                </a:cubicBezTo>
                <a:cubicBezTo>
                  <a:pt x="19970" y="53045"/>
                  <a:pt x="19946" y="53038"/>
                  <a:pt x="19922" y="53038"/>
                </a:cubicBezTo>
                <a:cubicBezTo>
                  <a:pt x="19904" y="53038"/>
                  <a:pt x="19887" y="53042"/>
                  <a:pt x="19872" y="53052"/>
                </a:cubicBezTo>
                <a:cubicBezTo>
                  <a:pt x="19848" y="53076"/>
                  <a:pt x="19836" y="53076"/>
                  <a:pt x="19824" y="53088"/>
                </a:cubicBezTo>
                <a:cubicBezTo>
                  <a:pt x="19943" y="52802"/>
                  <a:pt x="20074" y="52504"/>
                  <a:pt x="20205" y="52230"/>
                </a:cubicBezTo>
                <a:close/>
                <a:moveTo>
                  <a:pt x="54757" y="7665"/>
                </a:moveTo>
                <a:lnTo>
                  <a:pt x="54757" y="7665"/>
                </a:lnTo>
                <a:cubicBezTo>
                  <a:pt x="54114" y="14023"/>
                  <a:pt x="54638" y="20703"/>
                  <a:pt x="54603" y="27084"/>
                </a:cubicBezTo>
                <a:cubicBezTo>
                  <a:pt x="54579" y="33383"/>
                  <a:pt x="54543" y="39693"/>
                  <a:pt x="54757" y="45992"/>
                </a:cubicBezTo>
                <a:cubicBezTo>
                  <a:pt x="54698" y="46003"/>
                  <a:pt x="54650" y="46015"/>
                  <a:pt x="54591" y="46075"/>
                </a:cubicBezTo>
                <a:cubicBezTo>
                  <a:pt x="50888" y="50040"/>
                  <a:pt x="46911" y="53838"/>
                  <a:pt x="43351" y="57945"/>
                </a:cubicBezTo>
                <a:cubicBezTo>
                  <a:pt x="43589" y="51099"/>
                  <a:pt x="43363" y="44206"/>
                  <a:pt x="43363" y="37360"/>
                </a:cubicBezTo>
                <a:cubicBezTo>
                  <a:pt x="43363" y="32299"/>
                  <a:pt x="43577" y="27144"/>
                  <a:pt x="43470" y="22048"/>
                </a:cubicBezTo>
                <a:cubicBezTo>
                  <a:pt x="43577" y="20238"/>
                  <a:pt x="43542" y="18441"/>
                  <a:pt x="43232" y="16726"/>
                </a:cubicBezTo>
                <a:cubicBezTo>
                  <a:pt x="43220" y="16583"/>
                  <a:pt x="43220" y="16428"/>
                  <a:pt x="43208" y="16297"/>
                </a:cubicBezTo>
                <a:cubicBezTo>
                  <a:pt x="47137" y="13535"/>
                  <a:pt x="50793" y="10416"/>
                  <a:pt x="54757" y="7665"/>
                </a:cubicBezTo>
                <a:close/>
                <a:moveTo>
                  <a:pt x="45006" y="1010"/>
                </a:moveTo>
                <a:lnTo>
                  <a:pt x="45006" y="1010"/>
                </a:lnTo>
                <a:cubicBezTo>
                  <a:pt x="45232" y="1677"/>
                  <a:pt x="44839" y="3439"/>
                  <a:pt x="44816" y="3879"/>
                </a:cubicBezTo>
                <a:cubicBezTo>
                  <a:pt x="44732" y="4939"/>
                  <a:pt x="44577" y="6022"/>
                  <a:pt x="44661" y="7082"/>
                </a:cubicBezTo>
                <a:cubicBezTo>
                  <a:pt x="44661" y="7142"/>
                  <a:pt x="44720" y="7189"/>
                  <a:pt x="44768" y="7201"/>
                </a:cubicBezTo>
                <a:lnTo>
                  <a:pt x="44768" y="7261"/>
                </a:lnTo>
                <a:cubicBezTo>
                  <a:pt x="43577" y="8201"/>
                  <a:pt x="42446" y="9356"/>
                  <a:pt x="41637" y="9951"/>
                </a:cubicBezTo>
                <a:cubicBezTo>
                  <a:pt x="39934" y="11225"/>
                  <a:pt x="38065" y="12249"/>
                  <a:pt x="36267" y="13345"/>
                </a:cubicBezTo>
                <a:cubicBezTo>
                  <a:pt x="36255" y="13321"/>
                  <a:pt x="36219" y="13309"/>
                  <a:pt x="36184" y="13309"/>
                </a:cubicBezTo>
                <a:cubicBezTo>
                  <a:pt x="36088" y="13309"/>
                  <a:pt x="36065" y="13392"/>
                  <a:pt x="36088" y="13464"/>
                </a:cubicBezTo>
                <a:cubicBezTo>
                  <a:pt x="36005" y="13523"/>
                  <a:pt x="35898" y="13583"/>
                  <a:pt x="35803" y="13642"/>
                </a:cubicBezTo>
                <a:lnTo>
                  <a:pt x="35803" y="13428"/>
                </a:lnTo>
                <a:cubicBezTo>
                  <a:pt x="35803" y="13374"/>
                  <a:pt x="35764" y="13348"/>
                  <a:pt x="35725" y="13348"/>
                </a:cubicBezTo>
                <a:cubicBezTo>
                  <a:pt x="35686" y="13348"/>
                  <a:pt x="35648" y="13374"/>
                  <a:pt x="35648" y="13428"/>
                </a:cubicBezTo>
                <a:lnTo>
                  <a:pt x="35648" y="13750"/>
                </a:lnTo>
                <a:cubicBezTo>
                  <a:pt x="35493" y="13857"/>
                  <a:pt x="35326" y="13940"/>
                  <a:pt x="35183" y="14047"/>
                </a:cubicBezTo>
                <a:cubicBezTo>
                  <a:pt x="35267" y="13750"/>
                  <a:pt x="35303" y="13392"/>
                  <a:pt x="35362" y="13095"/>
                </a:cubicBezTo>
                <a:cubicBezTo>
                  <a:pt x="35377" y="13015"/>
                  <a:pt x="35307" y="12962"/>
                  <a:pt x="35243" y="12962"/>
                </a:cubicBezTo>
                <a:cubicBezTo>
                  <a:pt x="35201" y="12962"/>
                  <a:pt x="35162" y="12984"/>
                  <a:pt x="35148" y="13035"/>
                </a:cubicBezTo>
                <a:cubicBezTo>
                  <a:pt x="35112" y="13249"/>
                  <a:pt x="35052" y="13452"/>
                  <a:pt x="35005" y="13666"/>
                </a:cubicBezTo>
                <a:cubicBezTo>
                  <a:pt x="34957" y="13845"/>
                  <a:pt x="34898" y="14035"/>
                  <a:pt x="34898" y="14226"/>
                </a:cubicBezTo>
                <a:cubicBezTo>
                  <a:pt x="34779" y="14297"/>
                  <a:pt x="34660" y="14381"/>
                  <a:pt x="34552" y="14464"/>
                </a:cubicBezTo>
                <a:cubicBezTo>
                  <a:pt x="34707" y="14059"/>
                  <a:pt x="34791" y="13619"/>
                  <a:pt x="34898" y="13214"/>
                </a:cubicBezTo>
                <a:cubicBezTo>
                  <a:pt x="34919" y="13134"/>
                  <a:pt x="34853" y="13081"/>
                  <a:pt x="34790" y="13081"/>
                </a:cubicBezTo>
                <a:cubicBezTo>
                  <a:pt x="34749" y="13081"/>
                  <a:pt x="34709" y="13103"/>
                  <a:pt x="34695" y="13154"/>
                </a:cubicBezTo>
                <a:cubicBezTo>
                  <a:pt x="34552" y="13619"/>
                  <a:pt x="34350" y="14107"/>
                  <a:pt x="34302" y="14583"/>
                </a:cubicBezTo>
                <a:cubicBezTo>
                  <a:pt x="34302" y="14607"/>
                  <a:pt x="34302" y="14619"/>
                  <a:pt x="34314" y="14631"/>
                </a:cubicBezTo>
                <a:cubicBezTo>
                  <a:pt x="34302" y="14619"/>
                  <a:pt x="34279" y="14607"/>
                  <a:pt x="34255" y="14607"/>
                </a:cubicBezTo>
                <a:cubicBezTo>
                  <a:pt x="34241" y="14598"/>
                  <a:pt x="34226" y="14594"/>
                  <a:pt x="34213" y="14594"/>
                </a:cubicBezTo>
                <a:cubicBezTo>
                  <a:pt x="34170" y="14594"/>
                  <a:pt x="34133" y="14633"/>
                  <a:pt x="34124" y="14678"/>
                </a:cubicBezTo>
                <a:cubicBezTo>
                  <a:pt x="34076" y="14690"/>
                  <a:pt x="34040" y="14690"/>
                  <a:pt x="33993" y="14702"/>
                </a:cubicBezTo>
                <a:cubicBezTo>
                  <a:pt x="34243" y="14166"/>
                  <a:pt x="34374" y="13547"/>
                  <a:pt x="34493" y="12976"/>
                </a:cubicBezTo>
                <a:cubicBezTo>
                  <a:pt x="34507" y="12934"/>
                  <a:pt x="34476" y="12909"/>
                  <a:pt x="34446" y="12909"/>
                </a:cubicBezTo>
                <a:cubicBezTo>
                  <a:pt x="34424" y="12909"/>
                  <a:pt x="34403" y="12922"/>
                  <a:pt x="34398" y="12952"/>
                </a:cubicBezTo>
                <a:cubicBezTo>
                  <a:pt x="34255" y="13547"/>
                  <a:pt x="34017" y="14083"/>
                  <a:pt x="33814" y="14642"/>
                </a:cubicBezTo>
                <a:cubicBezTo>
                  <a:pt x="33802" y="14666"/>
                  <a:pt x="33779" y="14666"/>
                  <a:pt x="33779" y="14678"/>
                </a:cubicBezTo>
                <a:cubicBezTo>
                  <a:pt x="33755" y="14738"/>
                  <a:pt x="33707" y="14797"/>
                  <a:pt x="33659" y="14857"/>
                </a:cubicBezTo>
                <a:cubicBezTo>
                  <a:pt x="33564" y="14916"/>
                  <a:pt x="33457" y="15000"/>
                  <a:pt x="33398" y="15107"/>
                </a:cubicBezTo>
                <a:cubicBezTo>
                  <a:pt x="33350" y="15166"/>
                  <a:pt x="33386" y="15226"/>
                  <a:pt x="33409" y="15250"/>
                </a:cubicBezTo>
                <a:cubicBezTo>
                  <a:pt x="33409" y="15250"/>
                  <a:pt x="33409" y="15274"/>
                  <a:pt x="33398" y="15274"/>
                </a:cubicBezTo>
                <a:cubicBezTo>
                  <a:pt x="33386" y="15274"/>
                  <a:pt x="33350" y="15274"/>
                  <a:pt x="33350" y="15297"/>
                </a:cubicBezTo>
                <a:lnTo>
                  <a:pt x="33267" y="15571"/>
                </a:lnTo>
                <a:cubicBezTo>
                  <a:pt x="33219" y="15583"/>
                  <a:pt x="33183" y="15619"/>
                  <a:pt x="33183" y="15678"/>
                </a:cubicBezTo>
                <a:cubicBezTo>
                  <a:pt x="33171" y="15762"/>
                  <a:pt x="33171" y="15833"/>
                  <a:pt x="33171" y="15928"/>
                </a:cubicBezTo>
                <a:cubicBezTo>
                  <a:pt x="33159" y="16000"/>
                  <a:pt x="33124" y="16071"/>
                  <a:pt x="33112" y="16143"/>
                </a:cubicBezTo>
                <a:cubicBezTo>
                  <a:pt x="33112" y="16178"/>
                  <a:pt x="33124" y="16202"/>
                  <a:pt x="33147" y="16226"/>
                </a:cubicBezTo>
                <a:cubicBezTo>
                  <a:pt x="32850" y="19512"/>
                  <a:pt x="33052" y="22917"/>
                  <a:pt x="33040" y="26215"/>
                </a:cubicBezTo>
                <a:lnTo>
                  <a:pt x="33040" y="27585"/>
                </a:lnTo>
                <a:cubicBezTo>
                  <a:pt x="33029" y="27580"/>
                  <a:pt x="33018" y="27578"/>
                  <a:pt x="33008" y="27578"/>
                </a:cubicBezTo>
                <a:cubicBezTo>
                  <a:pt x="32933" y="27578"/>
                  <a:pt x="32897" y="27685"/>
                  <a:pt x="32981" y="27727"/>
                </a:cubicBezTo>
                <a:cubicBezTo>
                  <a:pt x="33005" y="27739"/>
                  <a:pt x="33028" y="27739"/>
                  <a:pt x="33052" y="27751"/>
                </a:cubicBezTo>
                <a:cubicBezTo>
                  <a:pt x="33040" y="30906"/>
                  <a:pt x="33040" y="34062"/>
                  <a:pt x="33040" y="37229"/>
                </a:cubicBezTo>
                <a:cubicBezTo>
                  <a:pt x="32969" y="44098"/>
                  <a:pt x="32766" y="51064"/>
                  <a:pt x="32981" y="57981"/>
                </a:cubicBezTo>
                <a:cubicBezTo>
                  <a:pt x="32969" y="58005"/>
                  <a:pt x="32969" y="58017"/>
                  <a:pt x="32969" y="58029"/>
                </a:cubicBezTo>
                <a:lnTo>
                  <a:pt x="32874" y="58076"/>
                </a:lnTo>
                <a:cubicBezTo>
                  <a:pt x="32858" y="58053"/>
                  <a:pt x="32833" y="58040"/>
                  <a:pt x="32801" y="58040"/>
                </a:cubicBezTo>
                <a:cubicBezTo>
                  <a:pt x="32783" y="58040"/>
                  <a:pt x="32764" y="58044"/>
                  <a:pt x="32743" y="58053"/>
                </a:cubicBezTo>
                <a:cubicBezTo>
                  <a:pt x="32683" y="58088"/>
                  <a:pt x="32647" y="58112"/>
                  <a:pt x="32624" y="58136"/>
                </a:cubicBezTo>
                <a:cubicBezTo>
                  <a:pt x="32850" y="50349"/>
                  <a:pt x="32671" y="42539"/>
                  <a:pt x="32647" y="34752"/>
                </a:cubicBezTo>
                <a:lnTo>
                  <a:pt x="32647" y="34704"/>
                </a:lnTo>
                <a:lnTo>
                  <a:pt x="32647" y="34597"/>
                </a:lnTo>
                <a:cubicBezTo>
                  <a:pt x="32673" y="34613"/>
                  <a:pt x="32700" y="34620"/>
                  <a:pt x="32726" y="34620"/>
                </a:cubicBezTo>
                <a:cubicBezTo>
                  <a:pt x="32881" y="34620"/>
                  <a:pt x="33015" y="34378"/>
                  <a:pt x="32790" y="34276"/>
                </a:cubicBezTo>
                <a:cubicBezTo>
                  <a:pt x="32757" y="34268"/>
                  <a:pt x="32725" y="34254"/>
                  <a:pt x="32692" y="34254"/>
                </a:cubicBezTo>
                <a:cubicBezTo>
                  <a:pt x="32677" y="34254"/>
                  <a:pt x="32662" y="34257"/>
                  <a:pt x="32647" y="34264"/>
                </a:cubicBezTo>
                <a:lnTo>
                  <a:pt x="32647" y="33704"/>
                </a:lnTo>
                <a:cubicBezTo>
                  <a:pt x="32647" y="27263"/>
                  <a:pt x="32909" y="20750"/>
                  <a:pt x="32743" y="14273"/>
                </a:cubicBezTo>
                <a:cubicBezTo>
                  <a:pt x="32766" y="14273"/>
                  <a:pt x="32802" y="14273"/>
                  <a:pt x="32802" y="14226"/>
                </a:cubicBezTo>
                <a:cubicBezTo>
                  <a:pt x="33064" y="13214"/>
                  <a:pt x="33350" y="12202"/>
                  <a:pt x="33624" y="11178"/>
                </a:cubicBezTo>
                <a:cubicBezTo>
                  <a:pt x="33631" y="11140"/>
                  <a:pt x="33590" y="11111"/>
                  <a:pt x="33557" y="11111"/>
                </a:cubicBezTo>
                <a:cubicBezTo>
                  <a:pt x="33538" y="11111"/>
                  <a:pt x="33521" y="11121"/>
                  <a:pt x="33517" y="11142"/>
                </a:cubicBezTo>
                <a:cubicBezTo>
                  <a:pt x="33243" y="12118"/>
                  <a:pt x="32993" y="13083"/>
                  <a:pt x="32731" y="14047"/>
                </a:cubicBezTo>
                <a:cubicBezTo>
                  <a:pt x="32731" y="13821"/>
                  <a:pt x="32707" y="13607"/>
                  <a:pt x="32707" y="13380"/>
                </a:cubicBezTo>
                <a:cubicBezTo>
                  <a:pt x="32731" y="13380"/>
                  <a:pt x="32755" y="13369"/>
                  <a:pt x="32766" y="13333"/>
                </a:cubicBezTo>
                <a:cubicBezTo>
                  <a:pt x="33124" y="12487"/>
                  <a:pt x="33350" y="11583"/>
                  <a:pt x="33624" y="10702"/>
                </a:cubicBezTo>
                <a:cubicBezTo>
                  <a:pt x="33631" y="10664"/>
                  <a:pt x="33595" y="10635"/>
                  <a:pt x="33565" y="10635"/>
                </a:cubicBezTo>
                <a:cubicBezTo>
                  <a:pt x="33548" y="10635"/>
                  <a:pt x="33533" y="10644"/>
                  <a:pt x="33528" y="10666"/>
                </a:cubicBezTo>
                <a:cubicBezTo>
                  <a:pt x="33243" y="11416"/>
                  <a:pt x="32933" y="12154"/>
                  <a:pt x="32707" y="12916"/>
                </a:cubicBezTo>
                <a:cubicBezTo>
                  <a:pt x="32671" y="11654"/>
                  <a:pt x="32612" y="10404"/>
                  <a:pt x="32516" y="9154"/>
                </a:cubicBezTo>
                <a:cubicBezTo>
                  <a:pt x="32588" y="9106"/>
                  <a:pt x="32647" y="9082"/>
                  <a:pt x="32731" y="9035"/>
                </a:cubicBezTo>
                <a:cubicBezTo>
                  <a:pt x="32766" y="8999"/>
                  <a:pt x="32790" y="8963"/>
                  <a:pt x="32802" y="8928"/>
                </a:cubicBezTo>
                <a:cubicBezTo>
                  <a:pt x="32814" y="8939"/>
                  <a:pt x="32814" y="8939"/>
                  <a:pt x="32850" y="8939"/>
                </a:cubicBezTo>
                <a:cubicBezTo>
                  <a:pt x="32909" y="8939"/>
                  <a:pt x="32921" y="8880"/>
                  <a:pt x="32909" y="8856"/>
                </a:cubicBezTo>
                <a:cubicBezTo>
                  <a:pt x="33386" y="8499"/>
                  <a:pt x="33838" y="8142"/>
                  <a:pt x="34314" y="7785"/>
                </a:cubicBezTo>
                <a:cubicBezTo>
                  <a:pt x="37827" y="5451"/>
                  <a:pt x="41315" y="3082"/>
                  <a:pt x="45006" y="1010"/>
                </a:cubicBezTo>
                <a:close/>
                <a:moveTo>
                  <a:pt x="43982" y="57838"/>
                </a:moveTo>
                <a:lnTo>
                  <a:pt x="43351" y="58505"/>
                </a:lnTo>
                <a:lnTo>
                  <a:pt x="43351" y="58386"/>
                </a:lnTo>
                <a:cubicBezTo>
                  <a:pt x="43565" y="58207"/>
                  <a:pt x="43768" y="58029"/>
                  <a:pt x="43982" y="57838"/>
                </a:cubicBezTo>
                <a:close/>
                <a:moveTo>
                  <a:pt x="21968" y="13154"/>
                </a:moveTo>
                <a:cubicBezTo>
                  <a:pt x="23892" y="13868"/>
                  <a:pt x="26437" y="14446"/>
                  <a:pt x="28785" y="14446"/>
                </a:cubicBezTo>
                <a:cubicBezTo>
                  <a:pt x="29924" y="14446"/>
                  <a:pt x="31016" y="14310"/>
                  <a:pt x="31969" y="13988"/>
                </a:cubicBezTo>
                <a:cubicBezTo>
                  <a:pt x="32016" y="13976"/>
                  <a:pt x="32040" y="13952"/>
                  <a:pt x="32052" y="13916"/>
                </a:cubicBezTo>
                <a:lnTo>
                  <a:pt x="32052" y="13916"/>
                </a:lnTo>
                <a:cubicBezTo>
                  <a:pt x="31862" y="20512"/>
                  <a:pt x="32135" y="27144"/>
                  <a:pt x="32135" y="33716"/>
                </a:cubicBezTo>
                <a:lnTo>
                  <a:pt x="32135" y="33740"/>
                </a:lnTo>
                <a:cubicBezTo>
                  <a:pt x="31683" y="33788"/>
                  <a:pt x="31254" y="33835"/>
                  <a:pt x="30802" y="33859"/>
                </a:cubicBezTo>
                <a:cubicBezTo>
                  <a:pt x="30790" y="33847"/>
                  <a:pt x="30778" y="33835"/>
                  <a:pt x="30766" y="33835"/>
                </a:cubicBezTo>
                <a:cubicBezTo>
                  <a:pt x="30731" y="33835"/>
                  <a:pt x="30719" y="33847"/>
                  <a:pt x="30707" y="33859"/>
                </a:cubicBezTo>
                <a:cubicBezTo>
                  <a:pt x="29920" y="33924"/>
                  <a:pt x="29134" y="33967"/>
                  <a:pt x="28352" y="33967"/>
                </a:cubicBezTo>
                <a:cubicBezTo>
                  <a:pt x="27844" y="33967"/>
                  <a:pt x="27339" y="33949"/>
                  <a:pt x="26837" y="33907"/>
                </a:cubicBezTo>
                <a:cubicBezTo>
                  <a:pt x="26819" y="33901"/>
                  <a:pt x="26807" y="33898"/>
                  <a:pt x="26795" y="33898"/>
                </a:cubicBezTo>
                <a:cubicBezTo>
                  <a:pt x="26784" y="33898"/>
                  <a:pt x="26772" y="33901"/>
                  <a:pt x="26754" y="33907"/>
                </a:cubicBezTo>
                <a:cubicBezTo>
                  <a:pt x="25420" y="33788"/>
                  <a:pt x="24099" y="33490"/>
                  <a:pt x="22813" y="32907"/>
                </a:cubicBezTo>
                <a:cubicBezTo>
                  <a:pt x="22799" y="32900"/>
                  <a:pt x="22785" y="32898"/>
                  <a:pt x="22773" y="32898"/>
                </a:cubicBezTo>
                <a:cubicBezTo>
                  <a:pt x="22687" y="32898"/>
                  <a:pt x="22636" y="33022"/>
                  <a:pt x="22730" y="33073"/>
                </a:cubicBezTo>
                <a:cubicBezTo>
                  <a:pt x="23408" y="33419"/>
                  <a:pt x="24123" y="33657"/>
                  <a:pt x="24837" y="33835"/>
                </a:cubicBezTo>
                <a:cubicBezTo>
                  <a:pt x="24837" y="33835"/>
                  <a:pt x="24837" y="33847"/>
                  <a:pt x="24849" y="33847"/>
                </a:cubicBezTo>
                <a:cubicBezTo>
                  <a:pt x="25087" y="34050"/>
                  <a:pt x="25349" y="34264"/>
                  <a:pt x="25599" y="34443"/>
                </a:cubicBezTo>
                <a:cubicBezTo>
                  <a:pt x="25837" y="34621"/>
                  <a:pt x="26099" y="34859"/>
                  <a:pt x="26397" y="34931"/>
                </a:cubicBezTo>
                <a:cubicBezTo>
                  <a:pt x="26402" y="34931"/>
                  <a:pt x="26407" y="34932"/>
                  <a:pt x="26412" y="34932"/>
                </a:cubicBezTo>
                <a:cubicBezTo>
                  <a:pt x="26484" y="34932"/>
                  <a:pt x="26513" y="34855"/>
                  <a:pt x="26480" y="34800"/>
                </a:cubicBezTo>
                <a:cubicBezTo>
                  <a:pt x="26301" y="34585"/>
                  <a:pt x="26016" y="34466"/>
                  <a:pt x="25789" y="34312"/>
                </a:cubicBezTo>
                <a:cubicBezTo>
                  <a:pt x="25611" y="34193"/>
                  <a:pt x="25444" y="34038"/>
                  <a:pt x="25266" y="33907"/>
                </a:cubicBezTo>
                <a:lnTo>
                  <a:pt x="25266" y="33907"/>
                </a:lnTo>
                <a:lnTo>
                  <a:pt x="25980" y="34038"/>
                </a:lnTo>
                <a:cubicBezTo>
                  <a:pt x="26337" y="34395"/>
                  <a:pt x="26694" y="34752"/>
                  <a:pt x="27051" y="35121"/>
                </a:cubicBezTo>
                <a:cubicBezTo>
                  <a:pt x="25825" y="35038"/>
                  <a:pt x="24575" y="34847"/>
                  <a:pt x="23301" y="34502"/>
                </a:cubicBezTo>
                <a:cubicBezTo>
                  <a:pt x="23292" y="34498"/>
                  <a:pt x="23283" y="34496"/>
                  <a:pt x="23275" y="34496"/>
                </a:cubicBezTo>
                <a:cubicBezTo>
                  <a:pt x="23211" y="34496"/>
                  <a:pt x="23192" y="34612"/>
                  <a:pt x="23277" y="34633"/>
                </a:cubicBezTo>
                <a:cubicBezTo>
                  <a:pt x="25078" y="35156"/>
                  <a:pt x="26958" y="35459"/>
                  <a:pt x="28835" y="35459"/>
                </a:cubicBezTo>
                <a:cubicBezTo>
                  <a:pt x="29950" y="35459"/>
                  <a:pt x="31064" y="35352"/>
                  <a:pt x="32159" y="35121"/>
                </a:cubicBezTo>
                <a:lnTo>
                  <a:pt x="32159" y="35121"/>
                </a:lnTo>
                <a:cubicBezTo>
                  <a:pt x="32147" y="40527"/>
                  <a:pt x="32052" y="45944"/>
                  <a:pt x="32088" y="51361"/>
                </a:cubicBezTo>
                <a:cubicBezTo>
                  <a:pt x="31385" y="51421"/>
                  <a:pt x="30707" y="51457"/>
                  <a:pt x="30016" y="51468"/>
                </a:cubicBezTo>
                <a:lnTo>
                  <a:pt x="29945" y="51468"/>
                </a:lnTo>
                <a:cubicBezTo>
                  <a:pt x="29848" y="51469"/>
                  <a:pt x="29752" y="51470"/>
                  <a:pt x="29655" y="51470"/>
                </a:cubicBezTo>
                <a:cubicBezTo>
                  <a:pt x="28395" y="51470"/>
                  <a:pt x="27135" y="51397"/>
                  <a:pt x="25897" y="51242"/>
                </a:cubicBezTo>
                <a:cubicBezTo>
                  <a:pt x="25849" y="51195"/>
                  <a:pt x="25789" y="51159"/>
                  <a:pt x="25742" y="51111"/>
                </a:cubicBezTo>
                <a:cubicBezTo>
                  <a:pt x="25718" y="51091"/>
                  <a:pt x="25691" y="51082"/>
                  <a:pt x="25664" y="51082"/>
                </a:cubicBezTo>
                <a:cubicBezTo>
                  <a:pt x="25599" y="51082"/>
                  <a:pt x="25536" y="51135"/>
                  <a:pt x="25527" y="51195"/>
                </a:cubicBezTo>
                <a:cubicBezTo>
                  <a:pt x="24789" y="51099"/>
                  <a:pt x="24051" y="50980"/>
                  <a:pt x="23325" y="50826"/>
                </a:cubicBezTo>
                <a:cubicBezTo>
                  <a:pt x="23321" y="50825"/>
                  <a:pt x="23316" y="50825"/>
                  <a:pt x="23312" y="50825"/>
                </a:cubicBezTo>
                <a:cubicBezTo>
                  <a:pt x="23214" y="50825"/>
                  <a:pt x="23174" y="50957"/>
                  <a:pt x="23277" y="50980"/>
                </a:cubicBezTo>
                <a:cubicBezTo>
                  <a:pt x="23503" y="51040"/>
                  <a:pt x="23718" y="51076"/>
                  <a:pt x="23944" y="51123"/>
                </a:cubicBezTo>
                <a:cubicBezTo>
                  <a:pt x="23884" y="51159"/>
                  <a:pt x="23861" y="51242"/>
                  <a:pt x="23920" y="51302"/>
                </a:cubicBezTo>
                <a:cubicBezTo>
                  <a:pt x="24408" y="51730"/>
                  <a:pt x="24885" y="52230"/>
                  <a:pt x="25408" y="52623"/>
                </a:cubicBezTo>
                <a:cubicBezTo>
                  <a:pt x="25266" y="52611"/>
                  <a:pt x="25123" y="52600"/>
                  <a:pt x="24992" y="52588"/>
                </a:cubicBezTo>
                <a:cubicBezTo>
                  <a:pt x="24515" y="52147"/>
                  <a:pt x="23884" y="51838"/>
                  <a:pt x="23349" y="51480"/>
                </a:cubicBezTo>
                <a:cubicBezTo>
                  <a:pt x="23330" y="51469"/>
                  <a:pt x="23311" y="51464"/>
                  <a:pt x="23293" y="51464"/>
                </a:cubicBezTo>
                <a:cubicBezTo>
                  <a:pt x="23201" y="51464"/>
                  <a:pt x="23140" y="51601"/>
                  <a:pt x="23230" y="51671"/>
                </a:cubicBezTo>
                <a:cubicBezTo>
                  <a:pt x="23515" y="51873"/>
                  <a:pt x="23777" y="52064"/>
                  <a:pt x="24063" y="52254"/>
                </a:cubicBezTo>
                <a:lnTo>
                  <a:pt x="24420" y="52528"/>
                </a:lnTo>
                <a:cubicBezTo>
                  <a:pt x="24134" y="52480"/>
                  <a:pt x="23837" y="52445"/>
                  <a:pt x="23563" y="52409"/>
                </a:cubicBezTo>
                <a:cubicBezTo>
                  <a:pt x="23555" y="52407"/>
                  <a:pt x="23548" y="52406"/>
                  <a:pt x="23542" y="52406"/>
                </a:cubicBezTo>
                <a:cubicBezTo>
                  <a:pt x="23474" y="52406"/>
                  <a:pt x="23451" y="52506"/>
                  <a:pt x="23527" y="52528"/>
                </a:cubicBezTo>
                <a:cubicBezTo>
                  <a:pt x="23956" y="52611"/>
                  <a:pt x="24396" y="52683"/>
                  <a:pt x="24825" y="52766"/>
                </a:cubicBezTo>
                <a:cubicBezTo>
                  <a:pt x="24849" y="52778"/>
                  <a:pt x="24885" y="52790"/>
                  <a:pt x="24896" y="52802"/>
                </a:cubicBezTo>
                <a:cubicBezTo>
                  <a:pt x="24918" y="52813"/>
                  <a:pt x="24934" y="52819"/>
                  <a:pt x="24951" y="52819"/>
                </a:cubicBezTo>
                <a:cubicBezTo>
                  <a:pt x="24970" y="52819"/>
                  <a:pt x="24989" y="52810"/>
                  <a:pt x="25016" y="52790"/>
                </a:cubicBezTo>
                <a:cubicBezTo>
                  <a:pt x="25266" y="52838"/>
                  <a:pt x="25539" y="52885"/>
                  <a:pt x="25801" y="52909"/>
                </a:cubicBezTo>
                <a:cubicBezTo>
                  <a:pt x="25825" y="52909"/>
                  <a:pt x="25825" y="52921"/>
                  <a:pt x="25837" y="52921"/>
                </a:cubicBezTo>
                <a:cubicBezTo>
                  <a:pt x="25848" y="52937"/>
                  <a:pt x="25863" y="52944"/>
                  <a:pt x="25878" y="52944"/>
                </a:cubicBezTo>
                <a:cubicBezTo>
                  <a:pt x="25897" y="52944"/>
                  <a:pt x="25914" y="52934"/>
                  <a:pt x="25920" y="52921"/>
                </a:cubicBezTo>
                <a:cubicBezTo>
                  <a:pt x="27583" y="53153"/>
                  <a:pt x="29253" y="53259"/>
                  <a:pt x="30931" y="53259"/>
                </a:cubicBezTo>
                <a:cubicBezTo>
                  <a:pt x="31320" y="53259"/>
                  <a:pt x="31710" y="53254"/>
                  <a:pt x="32100" y="53242"/>
                </a:cubicBezTo>
                <a:cubicBezTo>
                  <a:pt x="32112" y="54886"/>
                  <a:pt x="32147" y="56529"/>
                  <a:pt x="32195" y="58184"/>
                </a:cubicBezTo>
                <a:cubicBezTo>
                  <a:pt x="30913" y="58478"/>
                  <a:pt x="29587" y="58638"/>
                  <a:pt x="28266" y="58638"/>
                </a:cubicBezTo>
                <a:cubicBezTo>
                  <a:pt x="26067" y="58638"/>
                  <a:pt x="23881" y="58197"/>
                  <a:pt x="21932" y="57207"/>
                </a:cubicBezTo>
                <a:cubicBezTo>
                  <a:pt x="21928" y="57203"/>
                  <a:pt x="21924" y="57202"/>
                  <a:pt x="21920" y="57202"/>
                </a:cubicBezTo>
                <a:cubicBezTo>
                  <a:pt x="21912" y="57202"/>
                  <a:pt x="21904" y="57207"/>
                  <a:pt x="21896" y="57207"/>
                </a:cubicBezTo>
                <a:cubicBezTo>
                  <a:pt x="22122" y="52123"/>
                  <a:pt x="22075" y="46992"/>
                  <a:pt x="21991" y="41872"/>
                </a:cubicBezTo>
                <a:cubicBezTo>
                  <a:pt x="21991" y="41848"/>
                  <a:pt x="22015" y="41836"/>
                  <a:pt x="22015" y="41836"/>
                </a:cubicBezTo>
                <a:cubicBezTo>
                  <a:pt x="22039" y="41777"/>
                  <a:pt x="22027" y="41729"/>
                  <a:pt x="21991" y="41705"/>
                </a:cubicBezTo>
                <a:cubicBezTo>
                  <a:pt x="21956" y="38860"/>
                  <a:pt x="21908" y="36002"/>
                  <a:pt x="21908" y="33180"/>
                </a:cubicBezTo>
                <a:cubicBezTo>
                  <a:pt x="21908" y="26525"/>
                  <a:pt x="22110" y="19822"/>
                  <a:pt x="21968" y="13154"/>
                </a:cubicBezTo>
                <a:close/>
                <a:moveTo>
                  <a:pt x="12133" y="14107"/>
                </a:moveTo>
                <a:lnTo>
                  <a:pt x="12145" y="14131"/>
                </a:lnTo>
                <a:cubicBezTo>
                  <a:pt x="12157" y="14333"/>
                  <a:pt x="12216" y="14523"/>
                  <a:pt x="12335" y="14702"/>
                </a:cubicBezTo>
                <a:cubicBezTo>
                  <a:pt x="12361" y="14740"/>
                  <a:pt x="12399" y="14757"/>
                  <a:pt x="12436" y="14757"/>
                </a:cubicBezTo>
                <a:cubicBezTo>
                  <a:pt x="12502" y="14757"/>
                  <a:pt x="12565" y="14703"/>
                  <a:pt x="12550" y="14619"/>
                </a:cubicBezTo>
                <a:cubicBezTo>
                  <a:pt x="12526" y="14583"/>
                  <a:pt x="12526" y="14547"/>
                  <a:pt x="12514" y="14512"/>
                </a:cubicBezTo>
                <a:lnTo>
                  <a:pt x="12514" y="14512"/>
                </a:lnTo>
                <a:lnTo>
                  <a:pt x="12633" y="14631"/>
                </a:lnTo>
                <a:cubicBezTo>
                  <a:pt x="12550" y="14666"/>
                  <a:pt x="12502" y="14797"/>
                  <a:pt x="12597" y="14869"/>
                </a:cubicBezTo>
                <a:cubicBezTo>
                  <a:pt x="13097" y="15214"/>
                  <a:pt x="13645" y="15535"/>
                  <a:pt x="14240" y="15833"/>
                </a:cubicBezTo>
                <a:cubicBezTo>
                  <a:pt x="15627" y="16669"/>
                  <a:pt x="17248" y="17166"/>
                  <a:pt x="18829" y="17166"/>
                </a:cubicBezTo>
                <a:cubicBezTo>
                  <a:pt x="19026" y="17166"/>
                  <a:pt x="19224" y="17159"/>
                  <a:pt x="19420" y="17143"/>
                </a:cubicBezTo>
                <a:cubicBezTo>
                  <a:pt x="19551" y="17131"/>
                  <a:pt x="19634" y="17024"/>
                  <a:pt x="19610" y="16928"/>
                </a:cubicBezTo>
                <a:cubicBezTo>
                  <a:pt x="19896" y="16881"/>
                  <a:pt x="20158" y="16833"/>
                  <a:pt x="20432" y="16750"/>
                </a:cubicBezTo>
                <a:cubicBezTo>
                  <a:pt x="20444" y="16762"/>
                  <a:pt x="20455" y="16774"/>
                  <a:pt x="20479" y="16774"/>
                </a:cubicBezTo>
                <a:cubicBezTo>
                  <a:pt x="20634" y="16821"/>
                  <a:pt x="20848" y="16845"/>
                  <a:pt x="21027" y="16845"/>
                </a:cubicBezTo>
                <a:cubicBezTo>
                  <a:pt x="20848" y="17643"/>
                  <a:pt x="20813" y="18441"/>
                  <a:pt x="20598" y="19214"/>
                </a:cubicBezTo>
                <a:cubicBezTo>
                  <a:pt x="20574" y="19262"/>
                  <a:pt x="20598" y="19310"/>
                  <a:pt x="20622" y="19334"/>
                </a:cubicBezTo>
                <a:cubicBezTo>
                  <a:pt x="20539" y="19905"/>
                  <a:pt x="20455" y="20465"/>
                  <a:pt x="20420" y="21012"/>
                </a:cubicBezTo>
                <a:cubicBezTo>
                  <a:pt x="20420" y="21059"/>
                  <a:pt x="20457" y="21083"/>
                  <a:pt x="20492" y="21083"/>
                </a:cubicBezTo>
                <a:cubicBezTo>
                  <a:pt x="20519" y="21083"/>
                  <a:pt x="20545" y="21068"/>
                  <a:pt x="20551" y="21036"/>
                </a:cubicBezTo>
                <a:cubicBezTo>
                  <a:pt x="20563" y="20941"/>
                  <a:pt x="20574" y="20869"/>
                  <a:pt x="20598" y="20774"/>
                </a:cubicBezTo>
                <a:cubicBezTo>
                  <a:pt x="20612" y="20836"/>
                  <a:pt x="20670" y="20875"/>
                  <a:pt x="20728" y="20875"/>
                </a:cubicBezTo>
                <a:cubicBezTo>
                  <a:pt x="20770" y="20875"/>
                  <a:pt x="20811" y="20855"/>
                  <a:pt x="20836" y="20810"/>
                </a:cubicBezTo>
                <a:cubicBezTo>
                  <a:pt x="21134" y="20357"/>
                  <a:pt x="21229" y="19846"/>
                  <a:pt x="21336" y="19322"/>
                </a:cubicBezTo>
                <a:cubicBezTo>
                  <a:pt x="21348" y="19226"/>
                  <a:pt x="21289" y="19143"/>
                  <a:pt x="21194" y="19131"/>
                </a:cubicBezTo>
                <a:cubicBezTo>
                  <a:pt x="21098" y="19131"/>
                  <a:pt x="21015" y="19107"/>
                  <a:pt x="20920" y="19107"/>
                </a:cubicBezTo>
                <a:cubicBezTo>
                  <a:pt x="21075" y="18536"/>
                  <a:pt x="21217" y="17952"/>
                  <a:pt x="21348" y="17357"/>
                </a:cubicBezTo>
                <a:lnTo>
                  <a:pt x="21348" y="17357"/>
                </a:lnTo>
                <a:cubicBezTo>
                  <a:pt x="21336" y="22620"/>
                  <a:pt x="21467" y="27906"/>
                  <a:pt x="21467" y="33145"/>
                </a:cubicBezTo>
                <a:cubicBezTo>
                  <a:pt x="21467" y="34109"/>
                  <a:pt x="21467" y="35097"/>
                  <a:pt x="21456" y="36062"/>
                </a:cubicBezTo>
                <a:cubicBezTo>
                  <a:pt x="21336" y="35955"/>
                  <a:pt x="21217" y="35871"/>
                  <a:pt x="21098" y="35776"/>
                </a:cubicBezTo>
                <a:cubicBezTo>
                  <a:pt x="21081" y="35765"/>
                  <a:pt x="21064" y="35759"/>
                  <a:pt x="21048" y="35759"/>
                </a:cubicBezTo>
                <a:cubicBezTo>
                  <a:pt x="20965" y="35759"/>
                  <a:pt x="20911" y="35895"/>
                  <a:pt x="20991" y="35955"/>
                </a:cubicBezTo>
                <a:cubicBezTo>
                  <a:pt x="21146" y="36062"/>
                  <a:pt x="21289" y="36193"/>
                  <a:pt x="21456" y="36276"/>
                </a:cubicBezTo>
                <a:lnTo>
                  <a:pt x="21456" y="36812"/>
                </a:lnTo>
                <a:cubicBezTo>
                  <a:pt x="21194" y="36609"/>
                  <a:pt x="20908" y="36431"/>
                  <a:pt x="20634" y="36252"/>
                </a:cubicBezTo>
                <a:cubicBezTo>
                  <a:pt x="20614" y="36239"/>
                  <a:pt x="20595" y="36233"/>
                  <a:pt x="20576" y="36233"/>
                </a:cubicBezTo>
                <a:cubicBezTo>
                  <a:pt x="20482" y="36233"/>
                  <a:pt x="20416" y="36385"/>
                  <a:pt x="20515" y="36455"/>
                </a:cubicBezTo>
                <a:cubicBezTo>
                  <a:pt x="20670" y="36550"/>
                  <a:pt x="20813" y="36657"/>
                  <a:pt x="20967" y="36776"/>
                </a:cubicBezTo>
                <a:cubicBezTo>
                  <a:pt x="20848" y="36788"/>
                  <a:pt x="20848" y="36990"/>
                  <a:pt x="20979" y="36990"/>
                </a:cubicBezTo>
                <a:cubicBezTo>
                  <a:pt x="21075" y="36990"/>
                  <a:pt x="21086" y="36907"/>
                  <a:pt x="21075" y="36848"/>
                </a:cubicBezTo>
                <a:lnTo>
                  <a:pt x="21075" y="36848"/>
                </a:lnTo>
                <a:cubicBezTo>
                  <a:pt x="21194" y="36943"/>
                  <a:pt x="21325" y="37026"/>
                  <a:pt x="21456" y="37110"/>
                </a:cubicBezTo>
                <a:cubicBezTo>
                  <a:pt x="21456" y="37312"/>
                  <a:pt x="21456" y="37526"/>
                  <a:pt x="21444" y="37729"/>
                </a:cubicBezTo>
                <a:cubicBezTo>
                  <a:pt x="21372" y="37681"/>
                  <a:pt x="21289" y="37645"/>
                  <a:pt x="21229" y="37598"/>
                </a:cubicBezTo>
                <a:cubicBezTo>
                  <a:pt x="21229" y="37586"/>
                  <a:pt x="21253" y="37562"/>
                  <a:pt x="21253" y="37550"/>
                </a:cubicBezTo>
                <a:cubicBezTo>
                  <a:pt x="21292" y="37472"/>
                  <a:pt x="21213" y="37409"/>
                  <a:pt x="21134" y="37409"/>
                </a:cubicBezTo>
                <a:cubicBezTo>
                  <a:pt x="21093" y="37409"/>
                  <a:pt x="21051" y="37426"/>
                  <a:pt x="21027" y="37467"/>
                </a:cubicBezTo>
                <a:lnTo>
                  <a:pt x="21027" y="37479"/>
                </a:lnTo>
                <a:cubicBezTo>
                  <a:pt x="20813" y="37324"/>
                  <a:pt x="20610" y="37169"/>
                  <a:pt x="20432" y="36967"/>
                </a:cubicBezTo>
                <a:cubicBezTo>
                  <a:pt x="20408" y="36946"/>
                  <a:pt x="20383" y="36937"/>
                  <a:pt x="20359" y="36937"/>
                </a:cubicBezTo>
                <a:cubicBezTo>
                  <a:pt x="20273" y="36937"/>
                  <a:pt x="20200" y="37050"/>
                  <a:pt x="20265" y="37133"/>
                </a:cubicBezTo>
                <a:cubicBezTo>
                  <a:pt x="20444" y="37312"/>
                  <a:pt x="20658" y="37538"/>
                  <a:pt x="20896" y="37717"/>
                </a:cubicBezTo>
                <a:cubicBezTo>
                  <a:pt x="20848" y="37788"/>
                  <a:pt x="20801" y="37860"/>
                  <a:pt x="20777" y="37943"/>
                </a:cubicBezTo>
                <a:cubicBezTo>
                  <a:pt x="20610" y="37848"/>
                  <a:pt x="20432" y="37776"/>
                  <a:pt x="20265" y="37681"/>
                </a:cubicBezTo>
                <a:cubicBezTo>
                  <a:pt x="20247" y="37672"/>
                  <a:pt x="20231" y="37668"/>
                  <a:pt x="20215" y="37668"/>
                </a:cubicBezTo>
                <a:cubicBezTo>
                  <a:pt x="20125" y="37668"/>
                  <a:pt x="20077" y="37799"/>
                  <a:pt x="20158" y="37860"/>
                </a:cubicBezTo>
                <a:cubicBezTo>
                  <a:pt x="20324" y="37955"/>
                  <a:pt x="20491" y="38062"/>
                  <a:pt x="20658" y="38145"/>
                </a:cubicBezTo>
                <a:cubicBezTo>
                  <a:pt x="20324" y="38788"/>
                  <a:pt x="20039" y="39455"/>
                  <a:pt x="19741" y="40098"/>
                </a:cubicBezTo>
                <a:cubicBezTo>
                  <a:pt x="19717" y="40155"/>
                  <a:pt x="19770" y="40212"/>
                  <a:pt x="19821" y="40212"/>
                </a:cubicBezTo>
                <a:cubicBezTo>
                  <a:pt x="19845" y="40212"/>
                  <a:pt x="19869" y="40200"/>
                  <a:pt x="19884" y="40169"/>
                </a:cubicBezTo>
                <a:cubicBezTo>
                  <a:pt x="19896" y="40158"/>
                  <a:pt x="19896" y="40146"/>
                  <a:pt x="19908" y="40122"/>
                </a:cubicBezTo>
                <a:lnTo>
                  <a:pt x="19908" y="40122"/>
                </a:lnTo>
                <a:cubicBezTo>
                  <a:pt x="19896" y="40158"/>
                  <a:pt x="19908" y="40181"/>
                  <a:pt x="19920" y="40229"/>
                </a:cubicBezTo>
                <a:cubicBezTo>
                  <a:pt x="20039" y="40384"/>
                  <a:pt x="20158" y="40515"/>
                  <a:pt x="20265" y="40658"/>
                </a:cubicBezTo>
                <a:cubicBezTo>
                  <a:pt x="20217" y="40777"/>
                  <a:pt x="20182" y="40920"/>
                  <a:pt x="20134" y="41039"/>
                </a:cubicBezTo>
                <a:cubicBezTo>
                  <a:pt x="19979" y="40860"/>
                  <a:pt x="19836" y="40693"/>
                  <a:pt x="19705" y="40503"/>
                </a:cubicBezTo>
                <a:cubicBezTo>
                  <a:pt x="19681" y="40473"/>
                  <a:pt x="19650" y="40460"/>
                  <a:pt x="19619" y="40460"/>
                </a:cubicBezTo>
                <a:cubicBezTo>
                  <a:pt x="19526" y="40460"/>
                  <a:pt x="19429" y="40569"/>
                  <a:pt x="19491" y="40658"/>
                </a:cubicBezTo>
                <a:lnTo>
                  <a:pt x="20027" y="41336"/>
                </a:lnTo>
                <a:cubicBezTo>
                  <a:pt x="19967" y="41491"/>
                  <a:pt x="19908" y="41646"/>
                  <a:pt x="19848" y="41812"/>
                </a:cubicBezTo>
                <a:cubicBezTo>
                  <a:pt x="19705" y="41670"/>
                  <a:pt x="19551" y="41539"/>
                  <a:pt x="19408" y="41420"/>
                </a:cubicBezTo>
                <a:cubicBezTo>
                  <a:pt x="19381" y="41395"/>
                  <a:pt x="19351" y="41385"/>
                  <a:pt x="19323" y="41385"/>
                </a:cubicBezTo>
                <a:cubicBezTo>
                  <a:pt x="19228" y="41385"/>
                  <a:pt x="19149" y="41503"/>
                  <a:pt x="19241" y="41586"/>
                </a:cubicBezTo>
                <a:cubicBezTo>
                  <a:pt x="19420" y="41753"/>
                  <a:pt x="19586" y="41896"/>
                  <a:pt x="19765" y="42063"/>
                </a:cubicBezTo>
                <a:cubicBezTo>
                  <a:pt x="19729" y="42146"/>
                  <a:pt x="19705" y="42229"/>
                  <a:pt x="19670" y="42313"/>
                </a:cubicBezTo>
                <a:cubicBezTo>
                  <a:pt x="19654" y="42376"/>
                  <a:pt x="19712" y="42429"/>
                  <a:pt x="19767" y="42429"/>
                </a:cubicBezTo>
                <a:cubicBezTo>
                  <a:pt x="19794" y="42429"/>
                  <a:pt x="19820" y="42416"/>
                  <a:pt x="19836" y="42384"/>
                </a:cubicBezTo>
                <a:cubicBezTo>
                  <a:pt x="19860" y="42324"/>
                  <a:pt x="19896" y="42265"/>
                  <a:pt x="19908" y="42205"/>
                </a:cubicBezTo>
                <a:cubicBezTo>
                  <a:pt x="20027" y="42313"/>
                  <a:pt x="20146" y="42432"/>
                  <a:pt x="20265" y="42539"/>
                </a:cubicBezTo>
                <a:cubicBezTo>
                  <a:pt x="20205" y="42670"/>
                  <a:pt x="20146" y="42789"/>
                  <a:pt x="20098" y="42920"/>
                </a:cubicBezTo>
                <a:cubicBezTo>
                  <a:pt x="19884" y="42717"/>
                  <a:pt x="19658" y="42491"/>
                  <a:pt x="19443" y="42289"/>
                </a:cubicBezTo>
                <a:cubicBezTo>
                  <a:pt x="19417" y="42262"/>
                  <a:pt x="19387" y="42251"/>
                  <a:pt x="19357" y="42251"/>
                </a:cubicBezTo>
                <a:cubicBezTo>
                  <a:pt x="19255" y="42251"/>
                  <a:pt x="19160" y="42387"/>
                  <a:pt x="19253" y="42479"/>
                </a:cubicBezTo>
                <a:cubicBezTo>
                  <a:pt x="19491" y="42717"/>
                  <a:pt x="19741" y="42955"/>
                  <a:pt x="19979" y="43206"/>
                </a:cubicBezTo>
                <a:cubicBezTo>
                  <a:pt x="19920" y="43336"/>
                  <a:pt x="19860" y="43491"/>
                  <a:pt x="19801" y="43622"/>
                </a:cubicBezTo>
                <a:cubicBezTo>
                  <a:pt x="19598" y="43420"/>
                  <a:pt x="19372" y="43217"/>
                  <a:pt x="19170" y="43015"/>
                </a:cubicBezTo>
                <a:cubicBezTo>
                  <a:pt x="19145" y="42991"/>
                  <a:pt x="19118" y="42980"/>
                  <a:pt x="19093" y="42980"/>
                </a:cubicBezTo>
                <a:cubicBezTo>
                  <a:pt x="19005" y="42980"/>
                  <a:pt x="18929" y="43099"/>
                  <a:pt x="19003" y="43182"/>
                </a:cubicBezTo>
                <a:cubicBezTo>
                  <a:pt x="19241" y="43420"/>
                  <a:pt x="19467" y="43634"/>
                  <a:pt x="19705" y="43860"/>
                </a:cubicBezTo>
                <a:cubicBezTo>
                  <a:pt x="19622" y="44027"/>
                  <a:pt x="19562" y="44206"/>
                  <a:pt x="19491" y="44372"/>
                </a:cubicBezTo>
                <a:cubicBezTo>
                  <a:pt x="19459" y="44436"/>
                  <a:pt x="19528" y="44494"/>
                  <a:pt x="19592" y="44494"/>
                </a:cubicBezTo>
                <a:cubicBezTo>
                  <a:pt x="19623" y="44494"/>
                  <a:pt x="19654" y="44479"/>
                  <a:pt x="19670" y="44444"/>
                </a:cubicBezTo>
                <a:cubicBezTo>
                  <a:pt x="19729" y="44289"/>
                  <a:pt x="19789" y="44158"/>
                  <a:pt x="19860" y="44027"/>
                </a:cubicBezTo>
                <a:lnTo>
                  <a:pt x="20265" y="44432"/>
                </a:lnTo>
                <a:lnTo>
                  <a:pt x="20003" y="45003"/>
                </a:lnTo>
                <a:cubicBezTo>
                  <a:pt x="19503" y="44527"/>
                  <a:pt x="19015" y="44051"/>
                  <a:pt x="18539" y="43563"/>
                </a:cubicBezTo>
                <a:cubicBezTo>
                  <a:pt x="18514" y="43538"/>
                  <a:pt x="18487" y="43528"/>
                  <a:pt x="18462" y="43528"/>
                </a:cubicBezTo>
                <a:cubicBezTo>
                  <a:pt x="18374" y="43528"/>
                  <a:pt x="18298" y="43647"/>
                  <a:pt x="18372" y="43729"/>
                </a:cubicBezTo>
                <a:cubicBezTo>
                  <a:pt x="18872" y="44253"/>
                  <a:pt x="19372" y="44765"/>
                  <a:pt x="19884" y="45277"/>
                </a:cubicBezTo>
                <a:cubicBezTo>
                  <a:pt x="19801" y="45444"/>
                  <a:pt x="19741" y="45599"/>
                  <a:pt x="19670" y="45765"/>
                </a:cubicBezTo>
                <a:cubicBezTo>
                  <a:pt x="19086" y="45230"/>
                  <a:pt x="18491" y="44706"/>
                  <a:pt x="17931" y="44170"/>
                </a:cubicBezTo>
                <a:cubicBezTo>
                  <a:pt x="17906" y="44144"/>
                  <a:pt x="17877" y="44133"/>
                  <a:pt x="17849" y="44133"/>
                </a:cubicBezTo>
                <a:cubicBezTo>
                  <a:pt x="17749" y="44133"/>
                  <a:pt x="17659" y="44274"/>
                  <a:pt x="17753" y="44349"/>
                </a:cubicBezTo>
                <a:cubicBezTo>
                  <a:pt x="18348" y="44920"/>
                  <a:pt x="18931" y="45515"/>
                  <a:pt x="19527" y="46111"/>
                </a:cubicBezTo>
                <a:cubicBezTo>
                  <a:pt x="19479" y="46230"/>
                  <a:pt x="19431" y="46349"/>
                  <a:pt x="19372" y="46468"/>
                </a:cubicBezTo>
                <a:cubicBezTo>
                  <a:pt x="18943" y="46063"/>
                  <a:pt x="18515" y="45658"/>
                  <a:pt x="18098" y="45241"/>
                </a:cubicBezTo>
                <a:cubicBezTo>
                  <a:pt x="18074" y="45220"/>
                  <a:pt x="18048" y="45212"/>
                  <a:pt x="18023" y="45212"/>
                </a:cubicBezTo>
                <a:cubicBezTo>
                  <a:pt x="17935" y="45212"/>
                  <a:pt x="17860" y="45322"/>
                  <a:pt x="17943" y="45396"/>
                </a:cubicBezTo>
                <a:cubicBezTo>
                  <a:pt x="18372" y="45837"/>
                  <a:pt x="18812" y="46301"/>
                  <a:pt x="19253" y="46777"/>
                </a:cubicBezTo>
                <a:lnTo>
                  <a:pt x="19027" y="47361"/>
                </a:lnTo>
                <a:cubicBezTo>
                  <a:pt x="18586" y="46932"/>
                  <a:pt x="18158" y="46492"/>
                  <a:pt x="17741" y="46051"/>
                </a:cubicBezTo>
                <a:cubicBezTo>
                  <a:pt x="17718" y="46029"/>
                  <a:pt x="17694" y="46020"/>
                  <a:pt x="17671" y="46020"/>
                </a:cubicBezTo>
                <a:cubicBezTo>
                  <a:pt x="17596" y="46020"/>
                  <a:pt x="17534" y="46118"/>
                  <a:pt x="17598" y="46182"/>
                </a:cubicBezTo>
                <a:cubicBezTo>
                  <a:pt x="18038" y="46646"/>
                  <a:pt x="18479" y="47135"/>
                  <a:pt x="18943" y="47623"/>
                </a:cubicBezTo>
                <a:cubicBezTo>
                  <a:pt x="18931" y="47682"/>
                  <a:pt x="18967" y="47718"/>
                  <a:pt x="19027" y="47718"/>
                </a:cubicBezTo>
                <a:lnTo>
                  <a:pt x="19384" y="48075"/>
                </a:lnTo>
                <a:cubicBezTo>
                  <a:pt x="19324" y="48206"/>
                  <a:pt x="19289" y="48337"/>
                  <a:pt x="19229" y="48456"/>
                </a:cubicBezTo>
                <a:cubicBezTo>
                  <a:pt x="18539" y="47885"/>
                  <a:pt x="17860" y="47289"/>
                  <a:pt x="17205" y="46670"/>
                </a:cubicBezTo>
                <a:cubicBezTo>
                  <a:pt x="17184" y="46652"/>
                  <a:pt x="17160" y="46644"/>
                  <a:pt x="17137" y="46644"/>
                </a:cubicBezTo>
                <a:cubicBezTo>
                  <a:pt x="17058" y="46644"/>
                  <a:pt x="16988" y="46739"/>
                  <a:pt x="17062" y="46813"/>
                </a:cubicBezTo>
                <a:cubicBezTo>
                  <a:pt x="17741" y="47468"/>
                  <a:pt x="18408" y="48135"/>
                  <a:pt x="19086" y="48790"/>
                </a:cubicBezTo>
                <a:cubicBezTo>
                  <a:pt x="19003" y="48992"/>
                  <a:pt x="18931" y="49206"/>
                  <a:pt x="18836" y="49432"/>
                </a:cubicBezTo>
                <a:cubicBezTo>
                  <a:pt x="18491" y="49206"/>
                  <a:pt x="18158" y="48992"/>
                  <a:pt x="17824" y="48754"/>
                </a:cubicBezTo>
                <a:cubicBezTo>
                  <a:pt x="17806" y="48742"/>
                  <a:pt x="17788" y="48736"/>
                  <a:pt x="17772" y="48736"/>
                </a:cubicBezTo>
                <a:cubicBezTo>
                  <a:pt x="17694" y="48736"/>
                  <a:pt x="17652" y="48861"/>
                  <a:pt x="17741" y="48921"/>
                </a:cubicBezTo>
                <a:cubicBezTo>
                  <a:pt x="18062" y="49159"/>
                  <a:pt x="18408" y="49432"/>
                  <a:pt x="18753" y="49683"/>
                </a:cubicBezTo>
                <a:cubicBezTo>
                  <a:pt x="18705" y="49790"/>
                  <a:pt x="18658" y="49885"/>
                  <a:pt x="18634" y="50004"/>
                </a:cubicBezTo>
                <a:cubicBezTo>
                  <a:pt x="18372" y="49849"/>
                  <a:pt x="18122" y="49694"/>
                  <a:pt x="17884" y="49528"/>
                </a:cubicBezTo>
                <a:cubicBezTo>
                  <a:pt x="17875" y="49523"/>
                  <a:pt x="17866" y="49521"/>
                  <a:pt x="17857" y="49521"/>
                </a:cubicBezTo>
                <a:cubicBezTo>
                  <a:pt x="17799" y="49521"/>
                  <a:pt x="17760" y="49616"/>
                  <a:pt x="17812" y="49647"/>
                </a:cubicBezTo>
                <a:cubicBezTo>
                  <a:pt x="18062" y="49825"/>
                  <a:pt x="18300" y="50004"/>
                  <a:pt x="18550" y="50206"/>
                </a:cubicBezTo>
                <a:lnTo>
                  <a:pt x="18336" y="50778"/>
                </a:lnTo>
                <a:lnTo>
                  <a:pt x="18336" y="50802"/>
                </a:lnTo>
                <a:cubicBezTo>
                  <a:pt x="17598" y="50385"/>
                  <a:pt x="16872" y="49980"/>
                  <a:pt x="16110" y="49611"/>
                </a:cubicBezTo>
                <a:cubicBezTo>
                  <a:pt x="16098" y="49603"/>
                  <a:pt x="16087" y="49600"/>
                  <a:pt x="16076" y="49600"/>
                </a:cubicBezTo>
                <a:cubicBezTo>
                  <a:pt x="16019" y="49600"/>
                  <a:pt x="15978" y="49690"/>
                  <a:pt x="16038" y="49730"/>
                </a:cubicBezTo>
                <a:cubicBezTo>
                  <a:pt x="16967" y="50206"/>
                  <a:pt x="17860" y="50706"/>
                  <a:pt x="18729" y="51242"/>
                </a:cubicBezTo>
                <a:cubicBezTo>
                  <a:pt x="18586" y="51599"/>
                  <a:pt x="18455" y="51957"/>
                  <a:pt x="18312" y="52326"/>
                </a:cubicBezTo>
                <a:cubicBezTo>
                  <a:pt x="18304" y="52366"/>
                  <a:pt x="18345" y="52401"/>
                  <a:pt x="18380" y="52401"/>
                </a:cubicBezTo>
                <a:cubicBezTo>
                  <a:pt x="18396" y="52401"/>
                  <a:pt x="18412" y="52393"/>
                  <a:pt x="18419" y="52373"/>
                </a:cubicBezTo>
                <a:cubicBezTo>
                  <a:pt x="18574" y="52028"/>
                  <a:pt x="18729" y="51695"/>
                  <a:pt x="18896" y="51349"/>
                </a:cubicBezTo>
                <a:cubicBezTo>
                  <a:pt x="19110" y="51480"/>
                  <a:pt x="19312" y="51599"/>
                  <a:pt x="19503" y="51730"/>
                </a:cubicBezTo>
                <a:cubicBezTo>
                  <a:pt x="19253" y="52314"/>
                  <a:pt x="19003" y="52897"/>
                  <a:pt x="18765" y="53481"/>
                </a:cubicBezTo>
                <a:cubicBezTo>
                  <a:pt x="18742" y="53519"/>
                  <a:pt x="18777" y="53547"/>
                  <a:pt x="18815" y="53547"/>
                </a:cubicBezTo>
                <a:cubicBezTo>
                  <a:pt x="18837" y="53547"/>
                  <a:pt x="18859" y="53538"/>
                  <a:pt x="18872" y="53516"/>
                </a:cubicBezTo>
                <a:cubicBezTo>
                  <a:pt x="19122" y="52957"/>
                  <a:pt x="19384" y="52385"/>
                  <a:pt x="19658" y="51826"/>
                </a:cubicBezTo>
                <a:cubicBezTo>
                  <a:pt x="19824" y="51933"/>
                  <a:pt x="19967" y="52028"/>
                  <a:pt x="20122" y="52135"/>
                </a:cubicBezTo>
                <a:cubicBezTo>
                  <a:pt x="19979" y="52480"/>
                  <a:pt x="19848" y="52802"/>
                  <a:pt x="19729" y="53147"/>
                </a:cubicBezTo>
                <a:cubicBezTo>
                  <a:pt x="18693" y="53778"/>
                  <a:pt x="17705" y="54469"/>
                  <a:pt x="16741" y="55243"/>
                </a:cubicBezTo>
                <a:cubicBezTo>
                  <a:pt x="15133" y="56314"/>
                  <a:pt x="13574" y="57445"/>
                  <a:pt x="12216" y="58862"/>
                </a:cubicBezTo>
                <a:cubicBezTo>
                  <a:pt x="12216" y="58763"/>
                  <a:pt x="12140" y="58663"/>
                  <a:pt x="12052" y="58663"/>
                </a:cubicBezTo>
                <a:cubicBezTo>
                  <a:pt x="12024" y="58663"/>
                  <a:pt x="11995" y="58673"/>
                  <a:pt x="11966" y="58696"/>
                </a:cubicBezTo>
                <a:cubicBezTo>
                  <a:pt x="11876" y="58776"/>
                  <a:pt x="11777" y="58806"/>
                  <a:pt x="11683" y="58806"/>
                </a:cubicBezTo>
                <a:cubicBezTo>
                  <a:pt x="11666" y="58806"/>
                  <a:pt x="11649" y="58805"/>
                  <a:pt x="11633" y="58803"/>
                </a:cubicBezTo>
                <a:cubicBezTo>
                  <a:pt x="11847" y="58624"/>
                  <a:pt x="12026" y="58398"/>
                  <a:pt x="12145" y="58160"/>
                </a:cubicBezTo>
                <a:cubicBezTo>
                  <a:pt x="12204" y="58148"/>
                  <a:pt x="12240" y="58100"/>
                  <a:pt x="12264" y="58029"/>
                </a:cubicBezTo>
                <a:cubicBezTo>
                  <a:pt x="15562" y="47647"/>
                  <a:pt x="18193" y="36907"/>
                  <a:pt x="20384" y="26239"/>
                </a:cubicBezTo>
                <a:cubicBezTo>
                  <a:pt x="20406" y="26159"/>
                  <a:pt x="20335" y="26106"/>
                  <a:pt x="20271" y="26106"/>
                </a:cubicBezTo>
                <a:cubicBezTo>
                  <a:pt x="20229" y="26106"/>
                  <a:pt x="20191" y="26128"/>
                  <a:pt x="20182" y="26180"/>
                </a:cubicBezTo>
                <a:cubicBezTo>
                  <a:pt x="17634" y="36836"/>
                  <a:pt x="14776" y="47361"/>
                  <a:pt x="11871" y="57922"/>
                </a:cubicBezTo>
                <a:cubicBezTo>
                  <a:pt x="11847" y="58017"/>
                  <a:pt x="11883" y="58088"/>
                  <a:pt x="11931" y="58136"/>
                </a:cubicBezTo>
                <a:cubicBezTo>
                  <a:pt x="11811" y="58279"/>
                  <a:pt x="11681" y="58422"/>
                  <a:pt x="11514" y="58517"/>
                </a:cubicBezTo>
                <a:cubicBezTo>
                  <a:pt x="11502" y="58517"/>
                  <a:pt x="11502" y="58505"/>
                  <a:pt x="11490" y="58505"/>
                </a:cubicBezTo>
                <a:cubicBezTo>
                  <a:pt x="10502" y="58362"/>
                  <a:pt x="9537" y="58326"/>
                  <a:pt x="8573" y="58041"/>
                </a:cubicBezTo>
                <a:cubicBezTo>
                  <a:pt x="8566" y="58039"/>
                  <a:pt x="8559" y="58038"/>
                  <a:pt x="8552" y="58038"/>
                </a:cubicBezTo>
                <a:cubicBezTo>
                  <a:pt x="8460" y="58038"/>
                  <a:pt x="8425" y="58185"/>
                  <a:pt x="8525" y="58207"/>
                </a:cubicBezTo>
                <a:cubicBezTo>
                  <a:pt x="9283" y="58438"/>
                  <a:pt x="10173" y="58689"/>
                  <a:pt x="11008" y="58689"/>
                </a:cubicBezTo>
                <a:cubicBezTo>
                  <a:pt x="11078" y="58689"/>
                  <a:pt x="11147" y="58687"/>
                  <a:pt x="11216" y="58684"/>
                </a:cubicBezTo>
                <a:lnTo>
                  <a:pt x="11216" y="58684"/>
                </a:lnTo>
                <a:cubicBezTo>
                  <a:pt x="11133" y="58731"/>
                  <a:pt x="11097" y="58791"/>
                  <a:pt x="11097" y="58862"/>
                </a:cubicBezTo>
                <a:cubicBezTo>
                  <a:pt x="9645" y="58755"/>
                  <a:pt x="8347" y="58636"/>
                  <a:pt x="6966" y="57922"/>
                </a:cubicBezTo>
                <a:cubicBezTo>
                  <a:pt x="6949" y="57913"/>
                  <a:pt x="6933" y="57910"/>
                  <a:pt x="6917" y="57910"/>
                </a:cubicBezTo>
                <a:cubicBezTo>
                  <a:pt x="6818" y="57910"/>
                  <a:pt x="6744" y="58052"/>
                  <a:pt x="6847" y="58124"/>
                </a:cubicBezTo>
                <a:cubicBezTo>
                  <a:pt x="7969" y="58746"/>
                  <a:pt x="9381" y="59273"/>
                  <a:pt x="10732" y="59273"/>
                </a:cubicBezTo>
                <a:cubicBezTo>
                  <a:pt x="11115" y="59273"/>
                  <a:pt x="11494" y="59231"/>
                  <a:pt x="11859" y="59136"/>
                </a:cubicBezTo>
                <a:lnTo>
                  <a:pt x="11871" y="59136"/>
                </a:lnTo>
                <a:cubicBezTo>
                  <a:pt x="11055" y="59475"/>
                  <a:pt x="10197" y="59617"/>
                  <a:pt x="9319" y="59617"/>
                </a:cubicBezTo>
                <a:cubicBezTo>
                  <a:pt x="6277" y="59617"/>
                  <a:pt x="3000" y="57910"/>
                  <a:pt x="441" y="56755"/>
                </a:cubicBezTo>
                <a:cubicBezTo>
                  <a:pt x="477" y="56719"/>
                  <a:pt x="524" y="56695"/>
                  <a:pt x="536" y="56636"/>
                </a:cubicBezTo>
                <a:cubicBezTo>
                  <a:pt x="4942" y="42670"/>
                  <a:pt x="9180" y="28454"/>
                  <a:pt x="12133" y="14107"/>
                </a:cubicBezTo>
                <a:close/>
                <a:moveTo>
                  <a:pt x="33528" y="28192"/>
                </a:moveTo>
                <a:cubicBezTo>
                  <a:pt x="34314" y="28989"/>
                  <a:pt x="35922" y="29216"/>
                  <a:pt x="36838" y="29466"/>
                </a:cubicBezTo>
                <a:cubicBezTo>
                  <a:pt x="37832" y="29727"/>
                  <a:pt x="38825" y="29890"/>
                  <a:pt x="39809" y="29890"/>
                </a:cubicBezTo>
                <a:cubicBezTo>
                  <a:pt x="40394" y="29890"/>
                  <a:pt x="40976" y="29833"/>
                  <a:pt x="41553" y="29704"/>
                </a:cubicBezTo>
                <a:cubicBezTo>
                  <a:pt x="41672" y="29692"/>
                  <a:pt x="41780" y="29680"/>
                  <a:pt x="41899" y="29668"/>
                </a:cubicBezTo>
                <a:lnTo>
                  <a:pt x="41922" y="29668"/>
                </a:lnTo>
                <a:cubicBezTo>
                  <a:pt x="41929" y="29765"/>
                  <a:pt x="42019" y="29819"/>
                  <a:pt x="42109" y="29819"/>
                </a:cubicBezTo>
                <a:cubicBezTo>
                  <a:pt x="42186" y="29819"/>
                  <a:pt x="42264" y="29780"/>
                  <a:pt x="42291" y="29692"/>
                </a:cubicBezTo>
                <a:cubicBezTo>
                  <a:pt x="42315" y="29668"/>
                  <a:pt x="42315" y="29644"/>
                  <a:pt x="42327" y="29621"/>
                </a:cubicBezTo>
                <a:cubicBezTo>
                  <a:pt x="42399" y="29609"/>
                  <a:pt x="42470" y="29585"/>
                  <a:pt x="42530" y="29573"/>
                </a:cubicBezTo>
                <a:cubicBezTo>
                  <a:pt x="42565" y="29609"/>
                  <a:pt x="42613" y="29621"/>
                  <a:pt x="42649" y="29621"/>
                </a:cubicBezTo>
                <a:cubicBezTo>
                  <a:pt x="42684" y="29621"/>
                  <a:pt x="42696" y="29621"/>
                  <a:pt x="42708" y="29609"/>
                </a:cubicBezTo>
                <a:cubicBezTo>
                  <a:pt x="42756" y="32204"/>
                  <a:pt x="42803" y="34800"/>
                  <a:pt x="42803" y="37371"/>
                </a:cubicBezTo>
                <a:cubicBezTo>
                  <a:pt x="42803" y="43848"/>
                  <a:pt x="42589" y="50385"/>
                  <a:pt x="42792" y="56850"/>
                </a:cubicBezTo>
                <a:cubicBezTo>
                  <a:pt x="42673" y="56831"/>
                  <a:pt x="42552" y="56824"/>
                  <a:pt x="42429" y="56824"/>
                </a:cubicBezTo>
                <a:cubicBezTo>
                  <a:pt x="42093" y="56824"/>
                  <a:pt x="41748" y="56877"/>
                  <a:pt x="41434" y="56886"/>
                </a:cubicBezTo>
                <a:cubicBezTo>
                  <a:pt x="41303" y="56886"/>
                  <a:pt x="41303" y="57088"/>
                  <a:pt x="41434" y="57088"/>
                </a:cubicBezTo>
                <a:cubicBezTo>
                  <a:pt x="41739" y="57105"/>
                  <a:pt x="42074" y="57152"/>
                  <a:pt x="42401" y="57152"/>
                </a:cubicBezTo>
                <a:cubicBezTo>
                  <a:pt x="42534" y="57152"/>
                  <a:pt x="42665" y="57144"/>
                  <a:pt x="42792" y="57124"/>
                </a:cubicBezTo>
                <a:cubicBezTo>
                  <a:pt x="42803" y="57493"/>
                  <a:pt x="42803" y="57862"/>
                  <a:pt x="42815" y="58243"/>
                </a:cubicBezTo>
                <a:cubicBezTo>
                  <a:pt x="42434" y="58303"/>
                  <a:pt x="42030" y="58362"/>
                  <a:pt x="41625" y="58374"/>
                </a:cubicBezTo>
                <a:cubicBezTo>
                  <a:pt x="41524" y="58380"/>
                  <a:pt x="41419" y="58383"/>
                  <a:pt x="41315" y="58383"/>
                </a:cubicBezTo>
                <a:cubicBezTo>
                  <a:pt x="41211" y="58383"/>
                  <a:pt x="41107" y="58380"/>
                  <a:pt x="41006" y="58374"/>
                </a:cubicBezTo>
                <a:cubicBezTo>
                  <a:pt x="40898" y="58374"/>
                  <a:pt x="39994" y="58303"/>
                  <a:pt x="40172" y="58100"/>
                </a:cubicBezTo>
                <a:cubicBezTo>
                  <a:pt x="40192" y="58071"/>
                  <a:pt x="40164" y="58034"/>
                  <a:pt x="40133" y="58034"/>
                </a:cubicBezTo>
                <a:cubicBezTo>
                  <a:pt x="40126" y="58034"/>
                  <a:pt x="40119" y="58036"/>
                  <a:pt x="40113" y="58041"/>
                </a:cubicBezTo>
                <a:cubicBezTo>
                  <a:pt x="39827" y="58315"/>
                  <a:pt x="40375" y="58517"/>
                  <a:pt x="40553" y="58565"/>
                </a:cubicBezTo>
                <a:cubicBezTo>
                  <a:pt x="40887" y="58654"/>
                  <a:pt x="41244" y="58693"/>
                  <a:pt x="41603" y="58693"/>
                </a:cubicBezTo>
                <a:cubicBezTo>
                  <a:pt x="42014" y="58693"/>
                  <a:pt x="42428" y="58641"/>
                  <a:pt x="42815" y="58553"/>
                </a:cubicBezTo>
                <a:lnTo>
                  <a:pt x="42815" y="58553"/>
                </a:lnTo>
                <a:cubicBezTo>
                  <a:pt x="42803" y="58576"/>
                  <a:pt x="42768" y="58600"/>
                  <a:pt x="42756" y="58624"/>
                </a:cubicBezTo>
                <a:cubicBezTo>
                  <a:pt x="42696" y="58684"/>
                  <a:pt x="42732" y="58755"/>
                  <a:pt x="42792" y="58791"/>
                </a:cubicBezTo>
                <a:cubicBezTo>
                  <a:pt x="41397" y="59578"/>
                  <a:pt x="40005" y="59886"/>
                  <a:pt x="38606" y="59886"/>
                </a:cubicBezTo>
                <a:cubicBezTo>
                  <a:pt x="37234" y="59886"/>
                  <a:pt x="35854" y="59590"/>
                  <a:pt x="34457" y="59160"/>
                </a:cubicBezTo>
                <a:cubicBezTo>
                  <a:pt x="34457" y="59148"/>
                  <a:pt x="34433" y="59112"/>
                  <a:pt x="34421" y="59100"/>
                </a:cubicBezTo>
                <a:cubicBezTo>
                  <a:pt x="34183" y="58898"/>
                  <a:pt x="33838" y="58731"/>
                  <a:pt x="33505" y="58660"/>
                </a:cubicBezTo>
                <a:cubicBezTo>
                  <a:pt x="33528" y="58017"/>
                  <a:pt x="33540" y="57374"/>
                  <a:pt x="33564" y="56719"/>
                </a:cubicBezTo>
                <a:cubicBezTo>
                  <a:pt x="33576" y="56731"/>
                  <a:pt x="33588" y="56755"/>
                  <a:pt x="33624" y="56755"/>
                </a:cubicBezTo>
                <a:cubicBezTo>
                  <a:pt x="33743" y="56755"/>
                  <a:pt x="33743" y="56576"/>
                  <a:pt x="33624" y="56576"/>
                </a:cubicBezTo>
                <a:cubicBezTo>
                  <a:pt x="33588" y="56576"/>
                  <a:pt x="33576" y="56588"/>
                  <a:pt x="33564" y="56600"/>
                </a:cubicBezTo>
                <a:cubicBezTo>
                  <a:pt x="33707" y="50147"/>
                  <a:pt x="33540" y="43658"/>
                  <a:pt x="33540" y="37193"/>
                </a:cubicBezTo>
                <a:cubicBezTo>
                  <a:pt x="33540" y="34193"/>
                  <a:pt x="33540" y="31192"/>
                  <a:pt x="33528" y="28192"/>
                </a:cubicBezTo>
                <a:close/>
                <a:moveTo>
                  <a:pt x="45555" y="1"/>
                </a:moveTo>
                <a:cubicBezTo>
                  <a:pt x="45530" y="1"/>
                  <a:pt x="45506" y="16"/>
                  <a:pt x="45506" y="45"/>
                </a:cubicBezTo>
                <a:cubicBezTo>
                  <a:pt x="45506" y="81"/>
                  <a:pt x="45494" y="105"/>
                  <a:pt x="45494" y="141"/>
                </a:cubicBezTo>
                <a:lnTo>
                  <a:pt x="45482" y="141"/>
                </a:lnTo>
                <a:cubicBezTo>
                  <a:pt x="44220" y="569"/>
                  <a:pt x="43006" y="1153"/>
                  <a:pt x="41851" y="1831"/>
                </a:cubicBezTo>
                <a:cubicBezTo>
                  <a:pt x="41004" y="1726"/>
                  <a:pt x="40181" y="1665"/>
                  <a:pt x="39375" y="1665"/>
                </a:cubicBezTo>
                <a:cubicBezTo>
                  <a:pt x="38277" y="1665"/>
                  <a:pt x="37210" y="1778"/>
                  <a:pt x="36160" y="2046"/>
                </a:cubicBezTo>
                <a:cubicBezTo>
                  <a:pt x="36160" y="1998"/>
                  <a:pt x="36160" y="1950"/>
                  <a:pt x="36148" y="1903"/>
                </a:cubicBezTo>
                <a:lnTo>
                  <a:pt x="36148" y="1903"/>
                </a:lnTo>
                <a:cubicBezTo>
                  <a:pt x="36173" y="1913"/>
                  <a:pt x="36200" y="1918"/>
                  <a:pt x="36228" y="1918"/>
                </a:cubicBezTo>
                <a:cubicBezTo>
                  <a:pt x="36329" y="1918"/>
                  <a:pt x="36431" y="1851"/>
                  <a:pt x="36422" y="1748"/>
                </a:cubicBezTo>
                <a:cubicBezTo>
                  <a:pt x="36386" y="1403"/>
                  <a:pt x="36362" y="1057"/>
                  <a:pt x="36303" y="712"/>
                </a:cubicBezTo>
                <a:cubicBezTo>
                  <a:pt x="36283" y="612"/>
                  <a:pt x="36211" y="511"/>
                  <a:pt x="36096" y="511"/>
                </a:cubicBezTo>
                <a:cubicBezTo>
                  <a:pt x="36075" y="511"/>
                  <a:pt x="36053" y="514"/>
                  <a:pt x="36029" y="522"/>
                </a:cubicBezTo>
                <a:cubicBezTo>
                  <a:pt x="35493" y="700"/>
                  <a:pt x="34969" y="915"/>
                  <a:pt x="34469" y="1153"/>
                </a:cubicBezTo>
                <a:cubicBezTo>
                  <a:pt x="34421" y="1153"/>
                  <a:pt x="34398" y="1165"/>
                  <a:pt x="34362" y="1188"/>
                </a:cubicBezTo>
                <a:cubicBezTo>
                  <a:pt x="32516" y="2070"/>
                  <a:pt x="30861" y="3272"/>
                  <a:pt x="29040" y="4225"/>
                </a:cubicBezTo>
                <a:cubicBezTo>
                  <a:pt x="26873" y="5356"/>
                  <a:pt x="24718" y="6391"/>
                  <a:pt x="22753" y="7796"/>
                </a:cubicBezTo>
                <a:cubicBezTo>
                  <a:pt x="22741" y="7785"/>
                  <a:pt x="22741" y="7773"/>
                  <a:pt x="22730" y="7773"/>
                </a:cubicBezTo>
                <a:cubicBezTo>
                  <a:pt x="22714" y="7749"/>
                  <a:pt x="22690" y="7738"/>
                  <a:pt x="22667" y="7738"/>
                </a:cubicBezTo>
                <a:cubicBezTo>
                  <a:pt x="22621" y="7738"/>
                  <a:pt x="22579" y="7781"/>
                  <a:pt x="22610" y="7844"/>
                </a:cubicBezTo>
                <a:cubicBezTo>
                  <a:pt x="22610" y="7856"/>
                  <a:pt x="22622" y="7856"/>
                  <a:pt x="22634" y="7880"/>
                </a:cubicBezTo>
                <a:cubicBezTo>
                  <a:pt x="22527" y="7880"/>
                  <a:pt x="22432" y="7880"/>
                  <a:pt x="22337" y="7904"/>
                </a:cubicBezTo>
                <a:cubicBezTo>
                  <a:pt x="21991" y="7999"/>
                  <a:pt x="21622" y="8225"/>
                  <a:pt x="21575" y="8618"/>
                </a:cubicBezTo>
                <a:cubicBezTo>
                  <a:pt x="21575" y="8630"/>
                  <a:pt x="21575" y="8642"/>
                  <a:pt x="21598" y="8666"/>
                </a:cubicBezTo>
                <a:cubicBezTo>
                  <a:pt x="21598" y="8749"/>
                  <a:pt x="21598" y="8856"/>
                  <a:pt x="21575" y="8939"/>
                </a:cubicBezTo>
                <a:cubicBezTo>
                  <a:pt x="19241" y="9999"/>
                  <a:pt x="16967" y="11190"/>
                  <a:pt x="14729" y="12464"/>
                </a:cubicBezTo>
                <a:cubicBezTo>
                  <a:pt x="14716" y="12459"/>
                  <a:pt x="14703" y="12457"/>
                  <a:pt x="14690" y="12457"/>
                </a:cubicBezTo>
                <a:cubicBezTo>
                  <a:pt x="14629" y="12457"/>
                  <a:pt x="14567" y="12500"/>
                  <a:pt x="14538" y="12559"/>
                </a:cubicBezTo>
                <a:lnTo>
                  <a:pt x="14002" y="12880"/>
                </a:lnTo>
                <a:cubicBezTo>
                  <a:pt x="14084" y="12799"/>
                  <a:pt x="14009" y="12665"/>
                  <a:pt x="13896" y="12665"/>
                </a:cubicBezTo>
                <a:cubicBezTo>
                  <a:pt x="13877" y="12665"/>
                  <a:pt x="13856" y="12669"/>
                  <a:pt x="13836" y="12678"/>
                </a:cubicBezTo>
                <a:cubicBezTo>
                  <a:pt x="13288" y="12952"/>
                  <a:pt x="12752" y="13249"/>
                  <a:pt x="12204" y="13535"/>
                </a:cubicBezTo>
                <a:cubicBezTo>
                  <a:pt x="12157" y="13547"/>
                  <a:pt x="12157" y="13595"/>
                  <a:pt x="12157" y="13619"/>
                </a:cubicBezTo>
                <a:cubicBezTo>
                  <a:pt x="12145" y="13690"/>
                  <a:pt x="12145" y="13773"/>
                  <a:pt x="12133" y="13857"/>
                </a:cubicBezTo>
                <a:cubicBezTo>
                  <a:pt x="12109" y="13845"/>
                  <a:pt x="12097" y="13845"/>
                  <a:pt x="12085" y="13833"/>
                </a:cubicBezTo>
                <a:cubicBezTo>
                  <a:pt x="12061" y="13812"/>
                  <a:pt x="12037" y="13803"/>
                  <a:pt x="12016" y="13803"/>
                </a:cubicBezTo>
                <a:cubicBezTo>
                  <a:pt x="11952" y="13803"/>
                  <a:pt x="11910" y="13881"/>
                  <a:pt x="11954" y="13952"/>
                </a:cubicBezTo>
                <a:cubicBezTo>
                  <a:pt x="11919" y="13964"/>
                  <a:pt x="11907" y="13976"/>
                  <a:pt x="11895" y="14023"/>
                </a:cubicBezTo>
                <a:cubicBezTo>
                  <a:pt x="8109" y="28263"/>
                  <a:pt x="4513" y="42491"/>
                  <a:pt x="48" y="56540"/>
                </a:cubicBezTo>
                <a:cubicBezTo>
                  <a:pt x="0" y="56671"/>
                  <a:pt x="72" y="56767"/>
                  <a:pt x="167" y="56826"/>
                </a:cubicBezTo>
                <a:cubicBezTo>
                  <a:pt x="143" y="56874"/>
                  <a:pt x="167" y="56910"/>
                  <a:pt x="203" y="56945"/>
                </a:cubicBezTo>
                <a:cubicBezTo>
                  <a:pt x="2282" y="58340"/>
                  <a:pt x="6132" y="60297"/>
                  <a:pt x="9282" y="60297"/>
                </a:cubicBezTo>
                <a:cubicBezTo>
                  <a:pt x="10407" y="60297"/>
                  <a:pt x="11442" y="60048"/>
                  <a:pt x="12276" y="59434"/>
                </a:cubicBezTo>
                <a:lnTo>
                  <a:pt x="12288" y="59410"/>
                </a:lnTo>
                <a:cubicBezTo>
                  <a:pt x="12335" y="59374"/>
                  <a:pt x="12395" y="59338"/>
                  <a:pt x="12454" y="59291"/>
                </a:cubicBezTo>
                <a:cubicBezTo>
                  <a:pt x="12466" y="59315"/>
                  <a:pt x="12490" y="59327"/>
                  <a:pt x="12514" y="59327"/>
                </a:cubicBezTo>
                <a:cubicBezTo>
                  <a:pt x="12585" y="59327"/>
                  <a:pt x="12621" y="59255"/>
                  <a:pt x="12609" y="59196"/>
                </a:cubicBezTo>
                <a:cubicBezTo>
                  <a:pt x="14419" y="57862"/>
                  <a:pt x="16360" y="56552"/>
                  <a:pt x="18098" y="55100"/>
                </a:cubicBezTo>
                <a:cubicBezTo>
                  <a:pt x="19134" y="54397"/>
                  <a:pt x="20170" y="53683"/>
                  <a:pt x="21146" y="52897"/>
                </a:cubicBezTo>
                <a:cubicBezTo>
                  <a:pt x="21152" y="52898"/>
                  <a:pt x="21158" y="52899"/>
                  <a:pt x="21164" y="52899"/>
                </a:cubicBezTo>
                <a:cubicBezTo>
                  <a:pt x="21215" y="52899"/>
                  <a:pt x="21253" y="52855"/>
                  <a:pt x="21253" y="52802"/>
                </a:cubicBezTo>
                <a:cubicBezTo>
                  <a:pt x="21277" y="52778"/>
                  <a:pt x="21325" y="52742"/>
                  <a:pt x="21360" y="52719"/>
                </a:cubicBezTo>
                <a:cubicBezTo>
                  <a:pt x="21384" y="54409"/>
                  <a:pt x="21432" y="56124"/>
                  <a:pt x="21515" y="57826"/>
                </a:cubicBezTo>
                <a:cubicBezTo>
                  <a:pt x="21515" y="57939"/>
                  <a:pt x="21604" y="57993"/>
                  <a:pt x="21688" y="57993"/>
                </a:cubicBezTo>
                <a:cubicBezTo>
                  <a:pt x="21711" y="57993"/>
                  <a:pt x="21733" y="57989"/>
                  <a:pt x="21753" y="57981"/>
                </a:cubicBezTo>
                <a:cubicBezTo>
                  <a:pt x="21777" y="58005"/>
                  <a:pt x="21789" y="58017"/>
                  <a:pt x="21801" y="58017"/>
                </a:cubicBezTo>
                <a:cubicBezTo>
                  <a:pt x="23622" y="59148"/>
                  <a:pt x="26075" y="59327"/>
                  <a:pt x="28171" y="59434"/>
                </a:cubicBezTo>
                <a:cubicBezTo>
                  <a:pt x="28564" y="59452"/>
                  <a:pt x="28959" y="59469"/>
                  <a:pt x="29351" y="59469"/>
                </a:cubicBezTo>
                <a:cubicBezTo>
                  <a:pt x="30489" y="59469"/>
                  <a:pt x="31595" y="59327"/>
                  <a:pt x="32516" y="58672"/>
                </a:cubicBezTo>
                <a:cubicBezTo>
                  <a:pt x="32528" y="58660"/>
                  <a:pt x="32552" y="58660"/>
                  <a:pt x="32564" y="58636"/>
                </a:cubicBezTo>
                <a:cubicBezTo>
                  <a:pt x="32707" y="58517"/>
                  <a:pt x="32862" y="58398"/>
                  <a:pt x="32993" y="58255"/>
                </a:cubicBezTo>
                <a:cubicBezTo>
                  <a:pt x="32993" y="58386"/>
                  <a:pt x="32993" y="58517"/>
                  <a:pt x="33005" y="58672"/>
                </a:cubicBezTo>
                <a:lnTo>
                  <a:pt x="32909" y="58672"/>
                </a:lnTo>
                <a:cubicBezTo>
                  <a:pt x="32755" y="58684"/>
                  <a:pt x="32731" y="58874"/>
                  <a:pt x="32874" y="58934"/>
                </a:cubicBezTo>
                <a:cubicBezTo>
                  <a:pt x="32933" y="58969"/>
                  <a:pt x="32993" y="58969"/>
                  <a:pt x="33040" y="58993"/>
                </a:cubicBezTo>
                <a:cubicBezTo>
                  <a:pt x="33052" y="59005"/>
                  <a:pt x="33052" y="59029"/>
                  <a:pt x="33064" y="59029"/>
                </a:cubicBezTo>
                <a:cubicBezTo>
                  <a:pt x="34887" y="59825"/>
                  <a:pt x="36947" y="60508"/>
                  <a:pt x="38937" y="60508"/>
                </a:cubicBezTo>
                <a:cubicBezTo>
                  <a:pt x="40431" y="60508"/>
                  <a:pt x="41886" y="60123"/>
                  <a:pt x="43173" y="59112"/>
                </a:cubicBezTo>
                <a:cubicBezTo>
                  <a:pt x="43173" y="59112"/>
                  <a:pt x="43173" y="59100"/>
                  <a:pt x="43184" y="59100"/>
                </a:cubicBezTo>
                <a:cubicBezTo>
                  <a:pt x="47768" y="55874"/>
                  <a:pt x="51697" y="51218"/>
                  <a:pt x="55353" y="46992"/>
                </a:cubicBezTo>
                <a:cubicBezTo>
                  <a:pt x="55499" y="46734"/>
                  <a:pt x="55338" y="46465"/>
                  <a:pt x="55159" y="46465"/>
                </a:cubicBezTo>
                <a:cubicBezTo>
                  <a:pt x="55148" y="46465"/>
                  <a:pt x="55137" y="46466"/>
                  <a:pt x="55126" y="46468"/>
                </a:cubicBezTo>
                <a:lnTo>
                  <a:pt x="55126" y="46420"/>
                </a:lnTo>
                <a:cubicBezTo>
                  <a:pt x="55138" y="46361"/>
                  <a:pt x="55138" y="46301"/>
                  <a:pt x="55126" y="46242"/>
                </a:cubicBezTo>
                <a:cubicBezTo>
                  <a:pt x="55353" y="39860"/>
                  <a:pt x="55317" y="33478"/>
                  <a:pt x="55293" y="27084"/>
                </a:cubicBezTo>
                <a:cubicBezTo>
                  <a:pt x="55257" y="20619"/>
                  <a:pt x="55805" y="13845"/>
                  <a:pt x="55126" y="7404"/>
                </a:cubicBezTo>
                <a:cubicBezTo>
                  <a:pt x="55312" y="7217"/>
                  <a:pt x="55160" y="6903"/>
                  <a:pt x="54955" y="6903"/>
                </a:cubicBezTo>
                <a:cubicBezTo>
                  <a:pt x="54910" y="6903"/>
                  <a:pt x="54863" y="6917"/>
                  <a:pt x="54817" y="6951"/>
                </a:cubicBezTo>
                <a:cubicBezTo>
                  <a:pt x="54317" y="7296"/>
                  <a:pt x="53817" y="7654"/>
                  <a:pt x="53305" y="7999"/>
                </a:cubicBezTo>
                <a:cubicBezTo>
                  <a:pt x="53186" y="7856"/>
                  <a:pt x="53043" y="7773"/>
                  <a:pt x="52805" y="7701"/>
                </a:cubicBezTo>
                <a:cubicBezTo>
                  <a:pt x="52705" y="7671"/>
                  <a:pt x="52611" y="7663"/>
                  <a:pt x="52518" y="7663"/>
                </a:cubicBezTo>
                <a:cubicBezTo>
                  <a:pt x="52406" y="7663"/>
                  <a:pt x="52298" y="7675"/>
                  <a:pt x="52189" y="7675"/>
                </a:cubicBezTo>
                <a:cubicBezTo>
                  <a:pt x="52140" y="7675"/>
                  <a:pt x="52092" y="7672"/>
                  <a:pt x="52043" y="7665"/>
                </a:cubicBezTo>
                <a:cubicBezTo>
                  <a:pt x="51447" y="7606"/>
                  <a:pt x="50900" y="7415"/>
                  <a:pt x="50316" y="7344"/>
                </a:cubicBezTo>
                <a:cubicBezTo>
                  <a:pt x="50127" y="7318"/>
                  <a:pt x="49936" y="7305"/>
                  <a:pt x="49747" y="7305"/>
                </a:cubicBezTo>
                <a:cubicBezTo>
                  <a:pt x="49057" y="7305"/>
                  <a:pt x="48381" y="7477"/>
                  <a:pt x="47792" y="7832"/>
                </a:cubicBezTo>
                <a:cubicBezTo>
                  <a:pt x="47804" y="7249"/>
                  <a:pt x="47876" y="6630"/>
                  <a:pt x="47709" y="6058"/>
                </a:cubicBezTo>
                <a:cubicBezTo>
                  <a:pt x="47685" y="5975"/>
                  <a:pt x="47590" y="5891"/>
                  <a:pt x="47506" y="5891"/>
                </a:cubicBezTo>
                <a:cubicBezTo>
                  <a:pt x="46899" y="5927"/>
                  <a:pt x="46221" y="6237"/>
                  <a:pt x="45542" y="6689"/>
                </a:cubicBezTo>
                <a:cubicBezTo>
                  <a:pt x="45566" y="6570"/>
                  <a:pt x="45590" y="6427"/>
                  <a:pt x="45601" y="6344"/>
                </a:cubicBezTo>
                <a:cubicBezTo>
                  <a:pt x="45732" y="5701"/>
                  <a:pt x="45649" y="4939"/>
                  <a:pt x="45661" y="4284"/>
                </a:cubicBezTo>
                <a:cubicBezTo>
                  <a:pt x="45685" y="3117"/>
                  <a:pt x="45792" y="1903"/>
                  <a:pt x="45709" y="736"/>
                </a:cubicBezTo>
                <a:cubicBezTo>
                  <a:pt x="45720" y="593"/>
                  <a:pt x="45732" y="450"/>
                  <a:pt x="45732" y="319"/>
                </a:cubicBezTo>
                <a:cubicBezTo>
                  <a:pt x="45732" y="236"/>
                  <a:pt x="45685" y="176"/>
                  <a:pt x="45625" y="153"/>
                </a:cubicBezTo>
                <a:cubicBezTo>
                  <a:pt x="45625" y="117"/>
                  <a:pt x="45613" y="81"/>
                  <a:pt x="45613" y="45"/>
                </a:cubicBezTo>
                <a:cubicBezTo>
                  <a:pt x="45607" y="16"/>
                  <a:pt x="45581" y="1"/>
                  <a:pt x="455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528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0AAF7E-0399-43F3-9339-BBED0F0D4FC7}"/>
              </a:ext>
            </a:extLst>
          </p:cNvPr>
          <p:cNvPicPr/>
          <p:nvPr/>
        </p:nvPicPr>
        <p:blipFill>
          <a:blip r:embed="rId2"/>
          <a:stretch>
            <a:fillRect/>
          </a:stretch>
        </p:blipFill>
        <p:spPr>
          <a:xfrm rot="20550605">
            <a:off x="307556" y="1748538"/>
            <a:ext cx="2927962" cy="24971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BA63367A-9AE3-D0F2-95E7-DF8D1D1A222B}"/>
              </a:ext>
            </a:extLst>
          </p:cNvPr>
          <p:cNvSpPr txBox="1"/>
          <p:nvPr/>
        </p:nvSpPr>
        <p:spPr>
          <a:xfrm>
            <a:off x="2839536" y="196728"/>
            <a:ext cx="4572000" cy="584775"/>
          </a:xfrm>
          <a:prstGeom prst="rect">
            <a:avLst/>
          </a:prstGeom>
          <a:noFill/>
        </p:spPr>
        <p:txBody>
          <a:bodyPr wrap="square">
            <a:spAutoFit/>
          </a:bodyPr>
          <a:lstStyle/>
          <a:p>
            <a:pPr algn="ctr"/>
            <a:r>
              <a:rPr lang="en-US" sz="3200" b="1" i="1" dirty="0" smtClean="0">
                <a:solidFill>
                  <a:schemeClr val="bg1"/>
                </a:solidFill>
                <a:latin typeface="+mj-lt"/>
                <a:cs typeface="Times New Roman" pitchFamily="18" charset="0"/>
              </a:rPr>
              <a:t>3.1 Giá </a:t>
            </a:r>
            <a:r>
              <a:rPr lang="en-US" sz="3200" b="1" i="1" dirty="0">
                <a:solidFill>
                  <a:schemeClr val="bg1"/>
                </a:solidFill>
                <a:latin typeface="+mj-lt"/>
                <a:cs typeface="Times New Roman" pitchFamily="18" charset="0"/>
              </a:rPr>
              <a:t>trị lý luận</a:t>
            </a:r>
            <a:endParaRPr lang="vi-VN" sz="3200" b="1" i="1" dirty="0">
              <a:solidFill>
                <a:schemeClr val="bg1"/>
              </a:solidFill>
              <a:latin typeface="+mj-lt"/>
              <a:cs typeface="Times New Roman" pitchFamily="18" charset="0"/>
            </a:endParaRPr>
          </a:p>
        </p:txBody>
      </p:sp>
      <p:sp>
        <p:nvSpPr>
          <p:cNvPr id="12" name="Rectangle 11">
            <a:extLst>
              <a:ext uri="{FF2B5EF4-FFF2-40B4-BE49-F238E27FC236}">
                <a16:creationId xmlns:a16="http://schemas.microsoft.com/office/drawing/2014/main" id="{9C3CFE61-0E61-AF41-1CCD-F780A7451A39}"/>
              </a:ext>
            </a:extLst>
          </p:cNvPr>
          <p:cNvSpPr/>
          <p:nvPr/>
        </p:nvSpPr>
        <p:spPr>
          <a:xfrm>
            <a:off x="3455232" y="1002294"/>
            <a:ext cx="5757333" cy="3625608"/>
          </a:xfrm>
          <a:prstGeom prst="rect">
            <a:avLst/>
          </a:prstGeom>
        </p:spPr>
        <p:txBody>
          <a:bodyPr wrap="square">
            <a:spAutoFit/>
          </a:bodyPr>
          <a:lstStyle/>
          <a:p>
            <a:r>
              <a:rPr lang="en-US" sz="2400" b="1" i="1" dirty="0">
                <a:solidFill>
                  <a:schemeClr val="tx1"/>
                </a:solidFill>
                <a:latin typeface="+mj-lt"/>
                <a:cs typeface="Times New Roman" panose="02020603050405020304" pitchFamily="18" charset="0"/>
              </a:rPr>
              <a:t>Đối với Việt </a:t>
            </a:r>
            <a:r>
              <a:rPr lang="en-US" sz="2400" b="1" i="1" dirty="0" smtClean="0">
                <a:solidFill>
                  <a:schemeClr val="tx1"/>
                </a:solidFill>
                <a:latin typeface="+mj-lt"/>
                <a:cs typeface="Times New Roman" panose="02020603050405020304" pitchFamily="18" charset="0"/>
              </a:rPr>
              <a:t>Nam</a:t>
            </a:r>
            <a:endParaRPr lang="en-US" sz="2400" b="1" i="1" dirty="0">
              <a:solidFill>
                <a:schemeClr val="tx1"/>
              </a:solidFill>
              <a:latin typeface="+mj-lt"/>
              <a:cs typeface="Times New Roman" panose="02020603050405020304" pitchFamily="18" charset="0"/>
            </a:endParaRPr>
          </a:p>
          <a:p>
            <a:pPr>
              <a:lnSpc>
                <a:spcPct val="120000"/>
              </a:lnSpc>
            </a:pPr>
            <a:r>
              <a:rPr lang="en-US" altLang="en-US" sz="2400" dirty="0" smtClean="0">
                <a:ln w="0"/>
                <a:solidFill>
                  <a:schemeClr val="tx1"/>
                </a:solidFill>
                <a:latin typeface="+mj-lt"/>
                <a:cs typeface="Times New Roman" panose="02020603050405020304" pitchFamily="18" charset="0"/>
              </a:rPr>
              <a:t>- </a:t>
            </a:r>
            <a:r>
              <a:rPr lang="vi-VN" altLang="en-US" sz="2400" dirty="0" smtClean="0">
                <a:ln w="0"/>
                <a:solidFill>
                  <a:schemeClr val="tx1"/>
                </a:solidFill>
                <a:latin typeface="+mj-lt"/>
                <a:cs typeface="Times New Roman" panose="02020603050405020304" pitchFamily="18" charset="0"/>
              </a:rPr>
              <a:t>Tư </a:t>
            </a:r>
            <a:r>
              <a:rPr lang="vi-VN" altLang="en-US" sz="2400" dirty="0">
                <a:ln w="0"/>
                <a:solidFill>
                  <a:schemeClr val="tx1"/>
                </a:solidFill>
                <a:latin typeface="+mj-lt"/>
                <a:cs typeface="Times New Roman" panose="02020603050405020304" pitchFamily="18" charset="0"/>
              </a:rPr>
              <a:t>tưởng Hồ Chí Minh đưa cách mạng giải phóng dân tộc Việt Nam đến thắng lợi và xây dựng một xã hội mới trên đất nước ta.</a:t>
            </a:r>
          </a:p>
          <a:p>
            <a:pPr>
              <a:lnSpc>
                <a:spcPct val="120000"/>
              </a:lnSpc>
            </a:pPr>
            <a:r>
              <a:rPr lang="en-US" altLang="en-US" sz="2400" dirty="0">
                <a:ln w="0"/>
                <a:solidFill>
                  <a:schemeClr val="tx1"/>
                </a:solidFill>
                <a:latin typeface="+mj-lt"/>
                <a:cs typeface="Times New Roman" panose="02020603050405020304" pitchFamily="18" charset="0"/>
              </a:rPr>
              <a:t>-</a:t>
            </a:r>
            <a:r>
              <a:rPr lang="en-US" altLang="en-US" sz="2400" dirty="0" smtClean="0">
                <a:ln w="0"/>
                <a:solidFill>
                  <a:schemeClr val="tx1"/>
                </a:solidFill>
                <a:latin typeface="+mj-lt"/>
                <a:cs typeface="Times New Roman" panose="02020603050405020304" pitchFamily="18" charset="0"/>
              </a:rPr>
              <a:t> </a:t>
            </a:r>
            <a:r>
              <a:rPr lang="vi-VN" altLang="en-US" sz="2400" dirty="0">
                <a:ln w="0"/>
                <a:solidFill>
                  <a:schemeClr val="tx1"/>
                </a:solidFill>
                <a:latin typeface="+mj-lt"/>
                <a:cs typeface="Times New Roman" panose="02020603050405020304" pitchFamily="18" charset="0"/>
              </a:rPr>
              <a:t>Tư tưởng Hồ Chí Minh là nền tảng tư tưởng và kim chỉ nam cho cách mạng Việt Nam.</a:t>
            </a:r>
          </a:p>
          <a:p>
            <a:pPr>
              <a:lnSpc>
                <a:spcPct val="120000"/>
              </a:lnSpc>
            </a:pPr>
            <a:r>
              <a:rPr lang="en-US" altLang="en-US" sz="2400" dirty="0">
                <a:ln w="0"/>
                <a:solidFill>
                  <a:schemeClr val="tx1"/>
                </a:solidFill>
                <a:latin typeface="+mj-lt"/>
                <a:cs typeface="Times New Roman" panose="02020603050405020304" pitchFamily="18" charset="0"/>
              </a:rPr>
              <a:t>-</a:t>
            </a:r>
            <a:r>
              <a:rPr lang="en-US" altLang="en-US" sz="2400" dirty="0" smtClean="0">
                <a:ln w="0"/>
                <a:solidFill>
                  <a:schemeClr val="tx1"/>
                </a:solidFill>
                <a:latin typeface="+mj-lt"/>
                <a:cs typeface="Times New Roman" panose="02020603050405020304" pitchFamily="18" charset="0"/>
              </a:rPr>
              <a:t> </a:t>
            </a:r>
            <a:r>
              <a:rPr lang="vi-VN" altLang="en-US" sz="2400" dirty="0">
                <a:ln w="0"/>
                <a:solidFill>
                  <a:schemeClr val="tx1"/>
                </a:solidFill>
                <a:latin typeface="+mj-lt"/>
                <a:cs typeface="Times New Roman" panose="02020603050405020304" pitchFamily="18" charset="0"/>
              </a:rPr>
              <a:t>Tài sản tinh thần vô giá của dân tộc Việt Nam</a:t>
            </a:r>
          </a:p>
        </p:txBody>
      </p:sp>
    </p:spTree>
    <p:extLst>
      <p:ext uri="{BB962C8B-B14F-4D97-AF65-F5344CB8AC3E}">
        <p14:creationId xmlns:p14="http://schemas.microsoft.com/office/powerpoint/2010/main" val="3154735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0AAF7E-0399-43F3-9339-BBED0F0D4FC7}"/>
              </a:ext>
            </a:extLst>
          </p:cNvPr>
          <p:cNvPicPr/>
          <p:nvPr/>
        </p:nvPicPr>
        <p:blipFill>
          <a:blip r:embed="rId2"/>
          <a:stretch>
            <a:fillRect/>
          </a:stretch>
        </p:blipFill>
        <p:spPr>
          <a:xfrm rot="20881371">
            <a:off x="357829" y="1471554"/>
            <a:ext cx="2994708" cy="2803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a:extLst>
              <a:ext uri="{FF2B5EF4-FFF2-40B4-BE49-F238E27FC236}">
                <a16:creationId xmlns:a16="http://schemas.microsoft.com/office/drawing/2014/main" id="{89EB05B0-47BC-65AF-6266-E71BF86CA214}"/>
              </a:ext>
            </a:extLst>
          </p:cNvPr>
          <p:cNvSpPr/>
          <p:nvPr/>
        </p:nvSpPr>
        <p:spPr>
          <a:xfrm>
            <a:off x="3494777" y="958308"/>
            <a:ext cx="4882613" cy="2616101"/>
          </a:xfrm>
          <a:prstGeom prst="rect">
            <a:avLst/>
          </a:prstGeom>
        </p:spPr>
        <p:txBody>
          <a:bodyPr wrap="square">
            <a:spAutoFit/>
          </a:bodyPr>
          <a:lstStyle/>
          <a:p>
            <a:r>
              <a:rPr lang="en-US" sz="2000" b="1" i="1" dirty="0">
                <a:solidFill>
                  <a:schemeClr val="tx1"/>
                </a:solidFill>
                <a:latin typeface="+mj-lt"/>
                <a:cs typeface="Times New Roman" panose="02020603050405020304" pitchFamily="18" charset="0"/>
              </a:rPr>
              <a:t>Đối với sự phát triển của nhân loại</a:t>
            </a:r>
            <a:r>
              <a:rPr lang="vi-VN" altLang="en-US" sz="2000" b="1" i="1" dirty="0" smtClean="0">
                <a:solidFill>
                  <a:schemeClr val="tx1"/>
                </a:solidFill>
                <a:latin typeface="+mj-lt"/>
                <a:cs typeface="Times New Roman" panose="02020603050405020304" pitchFamily="18" charset="0"/>
              </a:rPr>
              <a:t>:</a:t>
            </a:r>
            <a:endParaRPr lang="vi-VN" altLang="en-US" sz="2000" b="1" i="1" dirty="0">
              <a:solidFill>
                <a:schemeClr val="tx1"/>
              </a:solidFill>
              <a:latin typeface="+mj-lt"/>
              <a:cs typeface="Times New Roman" panose="02020603050405020304" pitchFamily="18" charset="0"/>
            </a:endParaRPr>
          </a:p>
          <a:p>
            <a:pPr>
              <a:lnSpc>
                <a:spcPct val="120000"/>
              </a:lnSpc>
            </a:pPr>
            <a:r>
              <a:rPr lang="en-US" sz="2000" dirty="0">
                <a:ln w="0"/>
                <a:solidFill>
                  <a:schemeClr val="tx1"/>
                </a:solidFill>
                <a:latin typeface="+mj-lt"/>
                <a:cs typeface="Times New Roman" panose="02020603050405020304" pitchFamily="18" charset="0"/>
              </a:rPr>
              <a:t>-</a:t>
            </a:r>
            <a:r>
              <a:rPr lang="en-US" sz="2000" dirty="0" smtClean="0">
                <a:ln w="0"/>
                <a:solidFill>
                  <a:schemeClr val="tx1"/>
                </a:solidFill>
                <a:latin typeface="+mj-lt"/>
                <a:cs typeface="Times New Roman" panose="02020603050405020304" pitchFamily="18" charset="0"/>
              </a:rPr>
              <a:t> Phản ánh cách mạng của thời đại</a:t>
            </a:r>
          </a:p>
          <a:p>
            <a:pPr>
              <a:lnSpc>
                <a:spcPct val="120000"/>
              </a:lnSpc>
            </a:pPr>
            <a:r>
              <a:rPr lang="en-US" sz="2000" dirty="0" smtClean="0">
                <a:ln w="0"/>
                <a:solidFill>
                  <a:schemeClr val="tx1"/>
                </a:solidFill>
                <a:latin typeface="+mj-lt"/>
                <a:cs typeface="Times New Roman" panose="02020603050405020304" pitchFamily="18" charset="0"/>
              </a:rPr>
              <a:t>- Tư </a:t>
            </a:r>
            <a:r>
              <a:rPr lang="en-US" sz="2000" dirty="0">
                <a:ln w="0"/>
                <a:solidFill>
                  <a:schemeClr val="tx1"/>
                </a:solidFill>
                <a:latin typeface="+mj-lt"/>
                <a:cs typeface="Times New Roman" panose="02020603050405020304" pitchFamily="18" charset="0"/>
              </a:rPr>
              <a:t>tưởng Hồ Chí Minh góp phần mở ra cho các dân tộc thuộc địa con đường giải phóng gắn với sự tiến bộ xã hội</a:t>
            </a:r>
            <a:r>
              <a:rPr lang="vi-VN" altLang="en-US" sz="2000" dirty="0">
                <a:ln w="0"/>
                <a:solidFill>
                  <a:schemeClr val="tx1"/>
                </a:solidFill>
                <a:latin typeface="+mj-lt"/>
                <a:cs typeface="Times New Roman" panose="02020603050405020304" pitchFamily="18" charset="0"/>
              </a:rPr>
              <a:t>.</a:t>
            </a:r>
          </a:p>
          <a:p>
            <a:pPr>
              <a:lnSpc>
                <a:spcPct val="120000"/>
              </a:lnSpc>
            </a:pPr>
            <a:r>
              <a:rPr lang="en-US" sz="2000" dirty="0" smtClean="0">
                <a:ln w="0"/>
                <a:solidFill>
                  <a:schemeClr val="tx1"/>
                </a:solidFill>
                <a:latin typeface="+mj-lt"/>
                <a:cs typeface="Times New Roman" panose="02020603050405020304" pitchFamily="18" charset="0"/>
              </a:rPr>
              <a:t>- Cổ vũ các dân tộc đấu tranh trong sự nghiệp giải phóng dân tộc</a:t>
            </a:r>
            <a:endParaRPr lang="en-US" sz="2000" dirty="0">
              <a:ln w="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22032273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latin typeface="+mj-lt"/>
              </a:rPr>
              <a:t>24</a:t>
            </a:fld>
            <a:endParaRPr>
              <a:latin typeface="+mj-lt"/>
            </a:endParaRPr>
          </a:p>
        </p:txBody>
      </p:sp>
      <p:sp>
        <p:nvSpPr>
          <p:cNvPr id="4" name="TextBox 3"/>
          <p:cNvSpPr txBox="1"/>
          <p:nvPr/>
        </p:nvSpPr>
        <p:spPr>
          <a:xfrm>
            <a:off x="2913374" y="200737"/>
            <a:ext cx="3666579" cy="523220"/>
          </a:xfrm>
          <a:prstGeom prst="rect">
            <a:avLst/>
          </a:prstGeom>
          <a:noFill/>
        </p:spPr>
        <p:txBody>
          <a:bodyPr wrap="square" rtlCol="0">
            <a:spAutoFit/>
          </a:bodyPr>
          <a:lstStyle/>
          <a:p>
            <a:r>
              <a:rPr lang="en-US" sz="2800" b="1" i="1" dirty="0" smtClean="0">
                <a:solidFill>
                  <a:schemeClr val="bg1"/>
                </a:solidFill>
                <a:latin typeface="+mj-lt"/>
                <a:cs typeface="Times New Roman" pitchFamily="18" charset="0"/>
              </a:rPr>
              <a:t>3.2 Giá </a:t>
            </a:r>
            <a:r>
              <a:rPr lang="en-US" sz="2800" b="1" i="1" dirty="0">
                <a:solidFill>
                  <a:schemeClr val="bg1"/>
                </a:solidFill>
                <a:latin typeface="+mj-lt"/>
                <a:cs typeface="Times New Roman" pitchFamily="18" charset="0"/>
              </a:rPr>
              <a:t>trị thực tiễn</a:t>
            </a:r>
            <a:endParaRPr lang="vi-VN" sz="2800" b="1" i="1" dirty="0">
              <a:solidFill>
                <a:schemeClr val="bg1"/>
              </a:solidFill>
              <a:latin typeface="+mj-lt"/>
              <a:cs typeface="Times New Roman" pitchFamily="18" charset="0"/>
            </a:endParaRPr>
          </a:p>
        </p:txBody>
      </p:sp>
      <p:sp>
        <p:nvSpPr>
          <p:cNvPr id="3" name="Rectangle 2"/>
          <p:cNvSpPr/>
          <p:nvPr/>
        </p:nvSpPr>
        <p:spPr>
          <a:xfrm>
            <a:off x="705790" y="2075220"/>
            <a:ext cx="4748646" cy="1631216"/>
          </a:xfrm>
          <a:prstGeom prst="rect">
            <a:avLst/>
          </a:prstGeom>
        </p:spPr>
        <p:txBody>
          <a:bodyPr wrap="square">
            <a:spAutoFit/>
          </a:bodyPr>
          <a:lstStyle/>
          <a:p>
            <a:pPr algn="ctr"/>
            <a:r>
              <a:rPr lang="vi-VN" sz="2000" dirty="0" smtClean="0">
                <a:solidFill>
                  <a:schemeClr val="tx1">
                    <a:lumMod val="50000"/>
                  </a:schemeClr>
                </a:solidFill>
                <a:latin typeface="+mn-lt"/>
                <a:ea typeface="#9Slide02 Noi dung dai" panose="02000000000000000000" pitchFamily="2" charset="0"/>
                <a:cs typeface="Times New Roman" panose="02020603050405020304" pitchFamily="18" charset="0"/>
              </a:rPr>
              <a:t>Từ </a:t>
            </a:r>
            <a:r>
              <a:rPr lang="vi-VN" sz="2000" dirty="0">
                <a:solidFill>
                  <a:schemeClr val="tx1">
                    <a:lumMod val="50000"/>
                  </a:schemeClr>
                </a:solidFill>
                <a:latin typeface="+mn-lt"/>
                <a:ea typeface="#9Slide02 Noi dung dai" panose="02000000000000000000" pitchFamily="2" charset="0"/>
                <a:cs typeface="Times New Roman" panose="02020603050405020304" pitchFamily="18" charset="0"/>
              </a:rPr>
              <a:t>thực tiễn công cuộc đổi mới, Đảng ta đã không ngừng bổ sung, hoàn thiện nhận thức, lý luận về chủ nghĩa xã hội và con đường đi lên chủ nghĩa xã hội ở nước ta. </a:t>
            </a:r>
          </a:p>
        </p:txBody>
      </p:sp>
      <p:pic>
        <p:nvPicPr>
          <p:cNvPr id="6" name="Picture 5">
            <a:extLst>
              <a:ext uri="{FF2B5EF4-FFF2-40B4-BE49-F238E27FC236}">
                <a16:creationId xmlns:a16="http://schemas.microsoft.com/office/drawing/2014/main" id="{A409CAD4-D3CA-A7B7-17D7-FEF83DF68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277" y="1050604"/>
            <a:ext cx="3574023" cy="3332610"/>
          </a:xfrm>
          <a:prstGeom prst="rect">
            <a:avLst/>
          </a:prstGeom>
        </p:spPr>
      </p:pic>
    </p:spTree>
    <p:extLst>
      <p:ext uri="{BB962C8B-B14F-4D97-AF65-F5344CB8AC3E}">
        <p14:creationId xmlns:p14="http://schemas.microsoft.com/office/powerpoint/2010/main" val="13725878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25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3" name="Google Shape;10363;p40"/>
          <p:cNvSpPr/>
          <p:nvPr/>
        </p:nvSpPr>
        <p:spPr>
          <a:xfrm flipH="1">
            <a:off x="4867287" y="1266130"/>
            <a:ext cx="3924626" cy="2826062"/>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538;p40"/>
          <p:cNvSpPr/>
          <p:nvPr/>
        </p:nvSpPr>
        <p:spPr>
          <a:xfrm flipH="1">
            <a:off x="5676029" y="2055402"/>
            <a:ext cx="85950" cy="7643"/>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9;p31"/>
          <p:cNvSpPr txBox="1">
            <a:spLocks/>
          </p:cNvSpPr>
          <p:nvPr/>
        </p:nvSpPr>
        <p:spPr>
          <a:xfrm>
            <a:off x="270800" y="2897102"/>
            <a:ext cx="4867287" cy="12574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mj-lt"/>
                <a:cs typeface="Times New Roman" panose="02020603050405020304" pitchFamily="18" charset="0"/>
              </a:rPr>
              <a:t>Liên hệ sinh viên</a:t>
            </a:r>
          </a:p>
        </p:txBody>
      </p:sp>
      <p:pic>
        <p:nvPicPr>
          <p:cNvPr id="7" name="Picture 6"/>
          <p:cNvPicPr>
            <a:picLocks noChangeAspect="1"/>
          </p:cNvPicPr>
          <p:nvPr/>
        </p:nvPicPr>
        <p:blipFill>
          <a:blip r:embed="rId3"/>
          <a:stretch>
            <a:fillRect/>
          </a:stretch>
        </p:blipFill>
        <p:spPr>
          <a:xfrm>
            <a:off x="1109578" y="125082"/>
            <a:ext cx="2672713" cy="2649674"/>
          </a:xfrm>
          <a:prstGeom prst="rect">
            <a:avLst/>
          </a:prstGeom>
          <a:ln>
            <a:noFill/>
          </a:ln>
          <a:effectLst>
            <a:softEdge rad="112500"/>
          </a:effectLst>
        </p:spPr>
      </p:pic>
      <p:sp>
        <p:nvSpPr>
          <p:cNvPr id="9" name="Google Shape;480;p31"/>
          <p:cNvSpPr txBox="1">
            <a:spLocks/>
          </p:cNvSpPr>
          <p:nvPr/>
        </p:nvSpPr>
        <p:spPr>
          <a:xfrm>
            <a:off x="1465119" y="1188998"/>
            <a:ext cx="1937050" cy="4552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b="1" dirty="0" smtClean="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a:t>
            </a:r>
            <a:endParaRPr lang="en" sz="54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8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F3DB966-4061-FE0F-D15A-A3CCD4743D7C}"/>
              </a:ext>
            </a:extLst>
          </p:cNvPr>
          <p:cNvPicPr/>
          <p:nvPr/>
        </p:nvPicPr>
        <p:blipFill>
          <a:blip r:embed="rId2"/>
          <a:stretch>
            <a:fillRect/>
          </a:stretch>
        </p:blipFill>
        <p:spPr>
          <a:xfrm rot="20884561">
            <a:off x="194397" y="1032638"/>
            <a:ext cx="3259137" cy="2222110"/>
          </a:xfrm>
          <a:prstGeom prst="rect">
            <a:avLst/>
          </a:prstGeom>
          <a:noFill/>
          <a:ln w="9525">
            <a:noFill/>
          </a:ln>
        </p:spPr>
      </p:pic>
      <p:sp>
        <p:nvSpPr>
          <p:cNvPr id="38" name="TextBox 37">
            <a:extLst>
              <a:ext uri="{FF2B5EF4-FFF2-40B4-BE49-F238E27FC236}">
                <a16:creationId xmlns:a16="http://schemas.microsoft.com/office/drawing/2014/main" id="{0B39DE73-E862-854D-5921-53DE48ED6F38}"/>
              </a:ext>
            </a:extLst>
          </p:cNvPr>
          <p:cNvSpPr txBox="1"/>
          <p:nvPr/>
        </p:nvSpPr>
        <p:spPr>
          <a:xfrm>
            <a:off x="3583823" y="2007453"/>
            <a:ext cx="4981054" cy="1131079"/>
          </a:xfrm>
          <a:prstGeom prst="rect">
            <a:avLst/>
          </a:prstGeom>
          <a:noFill/>
        </p:spPr>
        <p:txBody>
          <a:bodyPr wrap="square">
            <a:spAutoFit/>
          </a:bodyPr>
          <a:lstStyle/>
          <a:p>
            <a:pPr>
              <a:lnSpc>
                <a:spcPct val="125000"/>
              </a:lnSpc>
            </a:pPr>
            <a:r>
              <a:rPr lang="en-US" sz="1800" dirty="0">
                <a:solidFill>
                  <a:schemeClr val="accent4"/>
                </a:solidFill>
                <a:effectLst/>
                <a:latin typeface="+mn-lt"/>
                <a:cs typeface="Times New Roman" panose="02020603050405020304" pitchFamily="18" charset="0"/>
              </a:rPr>
              <a:t>- Không ngừng học tập, rèn luyện, thực hành đạo đức cách mạng, nêu cao tinh thần trách nhiệm, trung thực, nói đi đôi với làm</a:t>
            </a:r>
            <a:r>
              <a:rPr lang="vi-VN" altLang="en-US" sz="1800" dirty="0">
                <a:solidFill>
                  <a:schemeClr val="accent4"/>
                </a:solidFill>
                <a:effectLst/>
                <a:latin typeface="+mn-lt"/>
                <a:cs typeface="Times New Roman" panose="02020603050405020304" pitchFamily="18" charset="0"/>
              </a:rPr>
              <a:t>.</a:t>
            </a:r>
          </a:p>
        </p:txBody>
      </p:sp>
      <p:sp>
        <p:nvSpPr>
          <p:cNvPr id="39" name="TextBox 38">
            <a:extLst>
              <a:ext uri="{FF2B5EF4-FFF2-40B4-BE49-F238E27FC236}">
                <a16:creationId xmlns:a16="http://schemas.microsoft.com/office/drawing/2014/main" id="{C52798A3-1756-51C1-7113-3E788740D947}"/>
              </a:ext>
            </a:extLst>
          </p:cNvPr>
          <p:cNvSpPr txBox="1"/>
          <p:nvPr/>
        </p:nvSpPr>
        <p:spPr>
          <a:xfrm>
            <a:off x="3519714" y="857592"/>
            <a:ext cx="5109272" cy="1200329"/>
          </a:xfrm>
          <a:prstGeom prst="rect">
            <a:avLst/>
          </a:prstGeom>
          <a:noFill/>
        </p:spPr>
        <p:txBody>
          <a:bodyPr wrap="square">
            <a:spAutoFit/>
          </a:bodyPr>
          <a:lstStyle/>
          <a:p>
            <a:r>
              <a:rPr lang="en-US" sz="1800" dirty="0">
                <a:solidFill>
                  <a:schemeClr val="accent4"/>
                </a:solidFill>
                <a:latin typeface="+mn-lt"/>
                <a:cs typeface="Times New Roman" panose="02020603050405020304" pitchFamily="18" charset="0"/>
              </a:rPr>
              <a:t>- Tham gia tích cực, hiệu quả các phong trào của Đoàn Thanh niên, Hội Sinh viên các cấp. Phấn đấu tu dưỡng, rèn luyện đạt danh hiệu "Sinh viên 5 tốt“.</a:t>
            </a:r>
            <a:endParaRPr lang="vi-VN" altLang="en-US" sz="1800" dirty="0">
              <a:solidFill>
                <a:schemeClr val="accent4"/>
              </a:solidFill>
              <a:latin typeface="+mn-lt"/>
              <a:cs typeface="Times New Roman" panose="02020603050405020304" pitchFamily="18" charset="0"/>
            </a:endParaRPr>
          </a:p>
        </p:txBody>
      </p:sp>
      <p:sp>
        <p:nvSpPr>
          <p:cNvPr id="7" name="TextBox 6">
            <a:extLst>
              <a:ext uri="{FF2B5EF4-FFF2-40B4-BE49-F238E27FC236}">
                <a16:creationId xmlns:a16="http://schemas.microsoft.com/office/drawing/2014/main" id="{13F3F306-0434-1339-951E-A4AEA9F3C402}"/>
              </a:ext>
            </a:extLst>
          </p:cNvPr>
          <p:cNvSpPr txBox="1"/>
          <p:nvPr/>
        </p:nvSpPr>
        <p:spPr>
          <a:xfrm>
            <a:off x="123317" y="3603876"/>
            <a:ext cx="4546600" cy="1200329"/>
          </a:xfrm>
          <a:prstGeom prst="rect">
            <a:avLst/>
          </a:prstGeom>
          <a:noFill/>
        </p:spPr>
        <p:txBody>
          <a:bodyPr wrap="square">
            <a:spAutoFit/>
          </a:bodyPr>
          <a:lstStyle/>
          <a:p>
            <a:r>
              <a:rPr lang="en-US" sz="1800" dirty="0">
                <a:latin typeface="+mn-lt"/>
              </a:rPr>
              <a:t>- </a:t>
            </a:r>
            <a:r>
              <a:rPr lang="vi-VN" sz="1800" dirty="0">
                <a:latin typeface="+mn-lt"/>
              </a:rPr>
              <a:t>Sáng ngày 28/6, Đoàn Thanh niên, Hội sinh viên Trường Đại học Công nghiệp Hà Nội tổ chức ra quân chiến dịch mùa hè thanh niên tình nguyện năm 2022.</a:t>
            </a:r>
          </a:p>
        </p:txBody>
      </p:sp>
      <p:pic>
        <p:nvPicPr>
          <p:cNvPr id="8" name="Picture 7" descr="Có thể là hình ảnh về 10 người, mọi người đang đứng, trong nhà và văn bản cho biết '4 ĐOÀN THANH NIÊN HỘI SINH VIÊN TRƯỜNG ĐẠI HỌC CÔNG NGHIỆP HÀ NÔI CHƯƠNG TRÌNH RA QUÂN CHIẾN DỊCH MٙA HÈ THANH NIÊN TÌNH NGUYÊN 2022 Hà Nội, ngày 28 tháng năm 2022 DALHOC.CONGNGHIỆPHÀNỘI NIVERSIT'">
            <a:extLst>
              <a:ext uri="{FF2B5EF4-FFF2-40B4-BE49-F238E27FC236}">
                <a16:creationId xmlns:a16="http://schemas.microsoft.com/office/drawing/2014/main" id="{A7762966-5138-14AA-DA4F-1B70AC9448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rot="180248">
            <a:off x="5366079" y="3179716"/>
            <a:ext cx="2904524" cy="1879234"/>
          </a:xfrm>
          <a:prstGeom prst="rect">
            <a:avLst/>
          </a:prstGeom>
          <a:noFill/>
          <a:ln>
            <a:noFill/>
          </a:ln>
        </p:spPr>
      </p:pic>
    </p:spTree>
    <p:extLst>
      <p:ext uri="{BB962C8B-B14F-4D97-AF65-F5344CB8AC3E}">
        <p14:creationId xmlns:p14="http://schemas.microsoft.com/office/powerpoint/2010/main" val="296148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8" name="Google Shape;8694;p34"/>
          <p:cNvSpPr/>
          <p:nvPr/>
        </p:nvSpPr>
        <p:spPr>
          <a:xfrm>
            <a:off x="5993893" y="1373852"/>
            <a:ext cx="2319576" cy="2514864"/>
          </a:xfrm>
          <a:custGeom>
            <a:avLst/>
            <a:gdLst/>
            <a:ahLst/>
            <a:cxnLst/>
            <a:rect l="l" t="t" r="r" b="b"/>
            <a:pathLst>
              <a:path w="55806" h="60508" extrusionOk="0">
                <a:moveTo>
                  <a:pt x="35362" y="1284"/>
                </a:moveTo>
                <a:cubicBezTo>
                  <a:pt x="35362" y="1391"/>
                  <a:pt x="35362" y="1474"/>
                  <a:pt x="35374" y="1581"/>
                </a:cubicBezTo>
                <a:cubicBezTo>
                  <a:pt x="35326" y="1593"/>
                  <a:pt x="35267" y="1593"/>
                  <a:pt x="35219" y="1605"/>
                </a:cubicBezTo>
                <a:lnTo>
                  <a:pt x="35219" y="1296"/>
                </a:lnTo>
                <a:cubicBezTo>
                  <a:pt x="35267" y="1296"/>
                  <a:pt x="35314" y="1284"/>
                  <a:pt x="35362" y="1284"/>
                </a:cubicBezTo>
                <a:close/>
                <a:moveTo>
                  <a:pt x="35803" y="1391"/>
                </a:moveTo>
                <a:cubicBezTo>
                  <a:pt x="35898" y="1427"/>
                  <a:pt x="35969" y="1522"/>
                  <a:pt x="36017" y="1653"/>
                </a:cubicBezTo>
                <a:cubicBezTo>
                  <a:pt x="35957" y="1605"/>
                  <a:pt x="35898" y="1581"/>
                  <a:pt x="35826" y="1569"/>
                </a:cubicBezTo>
                <a:cubicBezTo>
                  <a:pt x="35826" y="1510"/>
                  <a:pt x="35803" y="1450"/>
                  <a:pt x="35803" y="1391"/>
                </a:cubicBezTo>
                <a:close/>
                <a:moveTo>
                  <a:pt x="34838" y="1403"/>
                </a:moveTo>
                <a:lnTo>
                  <a:pt x="34838" y="1403"/>
                </a:lnTo>
                <a:cubicBezTo>
                  <a:pt x="34826" y="1510"/>
                  <a:pt x="34814" y="1629"/>
                  <a:pt x="34791" y="1748"/>
                </a:cubicBezTo>
                <a:cubicBezTo>
                  <a:pt x="34731" y="1760"/>
                  <a:pt x="34695" y="1784"/>
                  <a:pt x="34636" y="1819"/>
                </a:cubicBezTo>
                <a:lnTo>
                  <a:pt x="34636" y="1462"/>
                </a:lnTo>
                <a:cubicBezTo>
                  <a:pt x="34707" y="1427"/>
                  <a:pt x="34767" y="1415"/>
                  <a:pt x="34838" y="1403"/>
                </a:cubicBezTo>
                <a:close/>
                <a:moveTo>
                  <a:pt x="34279" y="1593"/>
                </a:moveTo>
                <a:lnTo>
                  <a:pt x="34231" y="1998"/>
                </a:lnTo>
                <a:cubicBezTo>
                  <a:pt x="34124" y="2046"/>
                  <a:pt x="34040" y="2081"/>
                  <a:pt x="33933" y="2141"/>
                </a:cubicBezTo>
                <a:cubicBezTo>
                  <a:pt x="33921" y="2046"/>
                  <a:pt x="33921" y="1939"/>
                  <a:pt x="33898" y="1831"/>
                </a:cubicBezTo>
                <a:cubicBezTo>
                  <a:pt x="33898" y="1808"/>
                  <a:pt x="33886" y="1784"/>
                  <a:pt x="33874" y="1772"/>
                </a:cubicBezTo>
                <a:lnTo>
                  <a:pt x="34279" y="1593"/>
                </a:lnTo>
                <a:close/>
                <a:moveTo>
                  <a:pt x="33624" y="1891"/>
                </a:moveTo>
                <a:cubicBezTo>
                  <a:pt x="33588" y="2058"/>
                  <a:pt x="33576" y="2189"/>
                  <a:pt x="33564" y="2343"/>
                </a:cubicBezTo>
                <a:cubicBezTo>
                  <a:pt x="33481" y="2379"/>
                  <a:pt x="33409" y="2427"/>
                  <a:pt x="33350" y="2462"/>
                </a:cubicBezTo>
                <a:cubicBezTo>
                  <a:pt x="33338" y="2367"/>
                  <a:pt x="33338" y="2284"/>
                  <a:pt x="33326" y="2177"/>
                </a:cubicBezTo>
                <a:cubicBezTo>
                  <a:pt x="33326" y="2129"/>
                  <a:pt x="33290" y="2105"/>
                  <a:pt x="33255" y="2081"/>
                </a:cubicBezTo>
                <a:cubicBezTo>
                  <a:pt x="33374" y="2022"/>
                  <a:pt x="33493" y="1950"/>
                  <a:pt x="33624" y="1891"/>
                </a:cubicBezTo>
                <a:close/>
                <a:moveTo>
                  <a:pt x="33040" y="2224"/>
                </a:moveTo>
                <a:lnTo>
                  <a:pt x="33040" y="2224"/>
                </a:lnTo>
                <a:cubicBezTo>
                  <a:pt x="33028" y="2367"/>
                  <a:pt x="33005" y="2522"/>
                  <a:pt x="32993" y="2653"/>
                </a:cubicBezTo>
                <a:cubicBezTo>
                  <a:pt x="32981" y="2653"/>
                  <a:pt x="32969" y="2665"/>
                  <a:pt x="32969" y="2665"/>
                </a:cubicBezTo>
                <a:cubicBezTo>
                  <a:pt x="32909" y="2689"/>
                  <a:pt x="32862" y="2712"/>
                  <a:pt x="32802" y="2736"/>
                </a:cubicBezTo>
                <a:cubicBezTo>
                  <a:pt x="32814" y="2653"/>
                  <a:pt x="32814" y="2558"/>
                  <a:pt x="32826" y="2474"/>
                </a:cubicBezTo>
                <a:cubicBezTo>
                  <a:pt x="32826" y="2415"/>
                  <a:pt x="32814" y="2379"/>
                  <a:pt x="32766" y="2355"/>
                </a:cubicBezTo>
                <a:cubicBezTo>
                  <a:pt x="32874" y="2308"/>
                  <a:pt x="32969" y="2260"/>
                  <a:pt x="33040" y="2224"/>
                </a:cubicBezTo>
                <a:close/>
                <a:moveTo>
                  <a:pt x="37279" y="2236"/>
                </a:moveTo>
                <a:lnTo>
                  <a:pt x="37279" y="2236"/>
                </a:lnTo>
                <a:cubicBezTo>
                  <a:pt x="36969" y="2396"/>
                  <a:pt x="36650" y="2566"/>
                  <a:pt x="36347" y="2737"/>
                </a:cubicBezTo>
                <a:lnTo>
                  <a:pt x="36347" y="2737"/>
                </a:lnTo>
                <a:cubicBezTo>
                  <a:pt x="36443" y="2680"/>
                  <a:pt x="36540" y="2619"/>
                  <a:pt x="36636" y="2558"/>
                </a:cubicBezTo>
                <a:cubicBezTo>
                  <a:pt x="36731" y="2498"/>
                  <a:pt x="36743" y="2415"/>
                  <a:pt x="36731" y="2343"/>
                </a:cubicBezTo>
                <a:cubicBezTo>
                  <a:pt x="36838" y="2320"/>
                  <a:pt x="36934" y="2296"/>
                  <a:pt x="37041" y="2284"/>
                </a:cubicBezTo>
                <a:cubicBezTo>
                  <a:pt x="37112" y="2260"/>
                  <a:pt x="37196" y="2248"/>
                  <a:pt x="37279" y="2236"/>
                </a:cubicBezTo>
                <a:close/>
                <a:moveTo>
                  <a:pt x="32481" y="2546"/>
                </a:moveTo>
                <a:lnTo>
                  <a:pt x="32481" y="2546"/>
                </a:lnTo>
                <a:cubicBezTo>
                  <a:pt x="32457" y="2665"/>
                  <a:pt x="32445" y="2796"/>
                  <a:pt x="32433" y="2939"/>
                </a:cubicBezTo>
                <a:cubicBezTo>
                  <a:pt x="32314" y="2986"/>
                  <a:pt x="32195" y="3058"/>
                  <a:pt x="32064" y="3093"/>
                </a:cubicBezTo>
                <a:cubicBezTo>
                  <a:pt x="32064" y="3022"/>
                  <a:pt x="32052" y="2951"/>
                  <a:pt x="32028" y="2879"/>
                </a:cubicBezTo>
                <a:cubicBezTo>
                  <a:pt x="32028" y="2855"/>
                  <a:pt x="32016" y="2843"/>
                  <a:pt x="31993" y="2843"/>
                </a:cubicBezTo>
                <a:cubicBezTo>
                  <a:pt x="32159" y="2736"/>
                  <a:pt x="32326" y="2653"/>
                  <a:pt x="32481" y="2546"/>
                </a:cubicBezTo>
                <a:close/>
                <a:moveTo>
                  <a:pt x="32969" y="3284"/>
                </a:moveTo>
                <a:cubicBezTo>
                  <a:pt x="32921" y="3332"/>
                  <a:pt x="32862" y="3367"/>
                  <a:pt x="32814" y="3391"/>
                </a:cubicBezTo>
                <a:lnTo>
                  <a:pt x="32814" y="3367"/>
                </a:lnTo>
                <a:cubicBezTo>
                  <a:pt x="32862" y="3332"/>
                  <a:pt x="32909" y="3320"/>
                  <a:pt x="32969" y="3284"/>
                </a:cubicBezTo>
                <a:close/>
                <a:moveTo>
                  <a:pt x="31790" y="2974"/>
                </a:moveTo>
                <a:lnTo>
                  <a:pt x="31790" y="2974"/>
                </a:lnTo>
                <a:cubicBezTo>
                  <a:pt x="31743" y="3070"/>
                  <a:pt x="31743" y="3153"/>
                  <a:pt x="31743" y="3260"/>
                </a:cubicBezTo>
                <a:cubicBezTo>
                  <a:pt x="31623" y="3320"/>
                  <a:pt x="31504" y="3379"/>
                  <a:pt x="31373" y="3439"/>
                </a:cubicBezTo>
                <a:lnTo>
                  <a:pt x="31373" y="3260"/>
                </a:lnTo>
                <a:lnTo>
                  <a:pt x="31373" y="3248"/>
                </a:lnTo>
                <a:cubicBezTo>
                  <a:pt x="31504" y="3153"/>
                  <a:pt x="31635" y="3070"/>
                  <a:pt x="31790" y="2974"/>
                </a:cubicBezTo>
                <a:close/>
                <a:moveTo>
                  <a:pt x="31064" y="3439"/>
                </a:moveTo>
                <a:lnTo>
                  <a:pt x="31052" y="3582"/>
                </a:lnTo>
                <a:cubicBezTo>
                  <a:pt x="30957" y="3629"/>
                  <a:pt x="30850" y="3689"/>
                  <a:pt x="30742" y="3736"/>
                </a:cubicBezTo>
                <a:lnTo>
                  <a:pt x="30742" y="3724"/>
                </a:lnTo>
                <a:cubicBezTo>
                  <a:pt x="30742" y="3689"/>
                  <a:pt x="30742" y="3677"/>
                  <a:pt x="30731" y="3641"/>
                </a:cubicBezTo>
                <a:cubicBezTo>
                  <a:pt x="30838" y="3570"/>
                  <a:pt x="30945" y="3510"/>
                  <a:pt x="31064" y="3439"/>
                </a:cubicBezTo>
                <a:close/>
                <a:moveTo>
                  <a:pt x="32338" y="3570"/>
                </a:moveTo>
                <a:lnTo>
                  <a:pt x="32338" y="3594"/>
                </a:lnTo>
                <a:lnTo>
                  <a:pt x="32338" y="3629"/>
                </a:lnTo>
                <a:cubicBezTo>
                  <a:pt x="32255" y="3677"/>
                  <a:pt x="32147" y="3736"/>
                  <a:pt x="32052" y="3784"/>
                </a:cubicBezTo>
                <a:lnTo>
                  <a:pt x="32052" y="3677"/>
                </a:lnTo>
                <a:cubicBezTo>
                  <a:pt x="32147" y="3653"/>
                  <a:pt x="32231" y="3617"/>
                  <a:pt x="32338" y="3570"/>
                </a:cubicBezTo>
                <a:close/>
                <a:moveTo>
                  <a:pt x="30385" y="3867"/>
                </a:moveTo>
                <a:lnTo>
                  <a:pt x="30385" y="3903"/>
                </a:lnTo>
                <a:cubicBezTo>
                  <a:pt x="30350" y="3927"/>
                  <a:pt x="30278" y="3951"/>
                  <a:pt x="30242" y="3975"/>
                </a:cubicBezTo>
                <a:cubicBezTo>
                  <a:pt x="30278" y="3951"/>
                  <a:pt x="30350" y="3915"/>
                  <a:pt x="30385" y="3867"/>
                </a:cubicBezTo>
                <a:close/>
                <a:moveTo>
                  <a:pt x="40470" y="2165"/>
                </a:moveTo>
                <a:lnTo>
                  <a:pt x="40470" y="2165"/>
                </a:lnTo>
                <a:cubicBezTo>
                  <a:pt x="40720" y="2177"/>
                  <a:pt x="40958" y="2189"/>
                  <a:pt x="41208" y="2189"/>
                </a:cubicBezTo>
                <a:cubicBezTo>
                  <a:pt x="40303" y="2760"/>
                  <a:pt x="39422" y="3367"/>
                  <a:pt x="38577" y="4010"/>
                </a:cubicBezTo>
                <a:cubicBezTo>
                  <a:pt x="39196" y="3463"/>
                  <a:pt x="39803" y="2915"/>
                  <a:pt x="40422" y="2367"/>
                </a:cubicBezTo>
                <a:cubicBezTo>
                  <a:pt x="40494" y="2308"/>
                  <a:pt x="40494" y="2224"/>
                  <a:pt x="40470" y="2165"/>
                </a:cubicBezTo>
                <a:close/>
                <a:moveTo>
                  <a:pt x="39172" y="2129"/>
                </a:moveTo>
                <a:cubicBezTo>
                  <a:pt x="38362" y="2772"/>
                  <a:pt x="37565" y="3391"/>
                  <a:pt x="36755" y="4022"/>
                </a:cubicBezTo>
                <a:cubicBezTo>
                  <a:pt x="37446" y="3415"/>
                  <a:pt x="38100" y="2772"/>
                  <a:pt x="38755" y="2129"/>
                </a:cubicBezTo>
                <a:close/>
                <a:moveTo>
                  <a:pt x="31695" y="3855"/>
                </a:moveTo>
                <a:cubicBezTo>
                  <a:pt x="31695" y="3903"/>
                  <a:pt x="31695" y="3951"/>
                  <a:pt x="31683" y="3986"/>
                </a:cubicBezTo>
                <a:cubicBezTo>
                  <a:pt x="31576" y="4046"/>
                  <a:pt x="31457" y="4105"/>
                  <a:pt x="31350" y="4165"/>
                </a:cubicBezTo>
                <a:cubicBezTo>
                  <a:pt x="31350" y="4153"/>
                  <a:pt x="31373" y="4153"/>
                  <a:pt x="31373" y="4141"/>
                </a:cubicBezTo>
                <a:cubicBezTo>
                  <a:pt x="31373" y="4094"/>
                  <a:pt x="31385" y="4034"/>
                  <a:pt x="31385" y="3986"/>
                </a:cubicBezTo>
                <a:lnTo>
                  <a:pt x="31695" y="3855"/>
                </a:lnTo>
                <a:close/>
                <a:moveTo>
                  <a:pt x="31052" y="4141"/>
                </a:moveTo>
                <a:cubicBezTo>
                  <a:pt x="31052" y="4213"/>
                  <a:pt x="31123" y="4260"/>
                  <a:pt x="31159" y="4272"/>
                </a:cubicBezTo>
                <a:cubicBezTo>
                  <a:pt x="31016" y="4367"/>
                  <a:pt x="30861" y="4451"/>
                  <a:pt x="30707" y="4522"/>
                </a:cubicBezTo>
                <a:cubicBezTo>
                  <a:pt x="30719" y="4451"/>
                  <a:pt x="30731" y="4356"/>
                  <a:pt x="30731" y="4272"/>
                </a:cubicBezTo>
                <a:cubicBezTo>
                  <a:pt x="30850" y="4248"/>
                  <a:pt x="30957" y="4201"/>
                  <a:pt x="31052" y="4141"/>
                </a:cubicBezTo>
                <a:close/>
                <a:moveTo>
                  <a:pt x="30326" y="4475"/>
                </a:moveTo>
                <a:cubicBezTo>
                  <a:pt x="30326" y="4570"/>
                  <a:pt x="30326" y="4641"/>
                  <a:pt x="30361" y="4725"/>
                </a:cubicBezTo>
                <a:cubicBezTo>
                  <a:pt x="30302" y="4760"/>
                  <a:pt x="30230" y="4808"/>
                  <a:pt x="30171" y="4856"/>
                </a:cubicBezTo>
                <a:cubicBezTo>
                  <a:pt x="30183" y="4748"/>
                  <a:pt x="30195" y="4653"/>
                  <a:pt x="30195" y="4534"/>
                </a:cubicBezTo>
                <a:cubicBezTo>
                  <a:pt x="30242" y="4522"/>
                  <a:pt x="30290" y="4498"/>
                  <a:pt x="30326" y="4475"/>
                </a:cubicBezTo>
                <a:close/>
                <a:moveTo>
                  <a:pt x="29778" y="4737"/>
                </a:moveTo>
                <a:lnTo>
                  <a:pt x="29778" y="4737"/>
                </a:lnTo>
                <a:cubicBezTo>
                  <a:pt x="29766" y="4856"/>
                  <a:pt x="29754" y="4963"/>
                  <a:pt x="29766" y="5082"/>
                </a:cubicBezTo>
                <a:cubicBezTo>
                  <a:pt x="29588" y="5177"/>
                  <a:pt x="29409" y="5284"/>
                  <a:pt x="29242" y="5391"/>
                </a:cubicBezTo>
                <a:cubicBezTo>
                  <a:pt x="29254" y="5320"/>
                  <a:pt x="29254" y="5237"/>
                  <a:pt x="29254" y="5165"/>
                </a:cubicBezTo>
                <a:cubicBezTo>
                  <a:pt x="29254" y="5106"/>
                  <a:pt x="29266" y="5034"/>
                  <a:pt x="29266" y="4975"/>
                </a:cubicBezTo>
                <a:cubicBezTo>
                  <a:pt x="29421" y="4879"/>
                  <a:pt x="29599" y="4808"/>
                  <a:pt x="29778" y="4737"/>
                </a:cubicBezTo>
                <a:close/>
                <a:moveTo>
                  <a:pt x="28956" y="5106"/>
                </a:moveTo>
                <a:lnTo>
                  <a:pt x="28956" y="5106"/>
                </a:lnTo>
                <a:cubicBezTo>
                  <a:pt x="28933" y="5260"/>
                  <a:pt x="28945" y="5403"/>
                  <a:pt x="28992" y="5522"/>
                </a:cubicBezTo>
                <a:cubicBezTo>
                  <a:pt x="28873" y="5594"/>
                  <a:pt x="28754" y="5653"/>
                  <a:pt x="28635" y="5725"/>
                </a:cubicBezTo>
                <a:cubicBezTo>
                  <a:pt x="28671" y="5582"/>
                  <a:pt x="28671" y="5403"/>
                  <a:pt x="28659" y="5237"/>
                </a:cubicBezTo>
                <a:cubicBezTo>
                  <a:pt x="28754" y="5189"/>
                  <a:pt x="28861" y="5153"/>
                  <a:pt x="28956" y="5106"/>
                </a:cubicBezTo>
                <a:close/>
                <a:moveTo>
                  <a:pt x="28349" y="5391"/>
                </a:moveTo>
                <a:cubicBezTo>
                  <a:pt x="28349" y="5558"/>
                  <a:pt x="28361" y="5701"/>
                  <a:pt x="28421" y="5820"/>
                </a:cubicBezTo>
                <a:cubicBezTo>
                  <a:pt x="28421" y="5832"/>
                  <a:pt x="28445" y="5832"/>
                  <a:pt x="28456" y="5832"/>
                </a:cubicBezTo>
                <a:cubicBezTo>
                  <a:pt x="28278" y="5939"/>
                  <a:pt x="28099" y="6046"/>
                  <a:pt x="27921" y="6165"/>
                </a:cubicBezTo>
                <a:cubicBezTo>
                  <a:pt x="27992" y="5987"/>
                  <a:pt x="28004" y="5760"/>
                  <a:pt x="28004" y="5546"/>
                </a:cubicBezTo>
                <a:cubicBezTo>
                  <a:pt x="28052" y="5534"/>
                  <a:pt x="28111" y="5510"/>
                  <a:pt x="28171" y="5475"/>
                </a:cubicBezTo>
                <a:lnTo>
                  <a:pt x="28349" y="5391"/>
                </a:lnTo>
                <a:close/>
                <a:moveTo>
                  <a:pt x="45066" y="5963"/>
                </a:moveTo>
                <a:lnTo>
                  <a:pt x="45066" y="6284"/>
                </a:lnTo>
                <a:lnTo>
                  <a:pt x="45018" y="6332"/>
                </a:lnTo>
                <a:lnTo>
                  <a:pt x="45066" y="5963"/>
                </a:lnTo>
                <a:close/>
                <a:moveTo>
                  <a:pt x="44970" y="6653"/>
                </a:moveTo>
                <a:cubicBezTo>
                  <a:pt x="44970" y="6665"/>
                  <a:pt x="44970" y="6689"/>
                  <a:pt x="44982" y="6701"/>
                </a:cubicBezTo>
                <a:cubicBezTo>
                  <a:pt x="44970" y="6713"/>
                  <a:pt x="44970" y="6749"/>
                  <a:pt x="44958" y="6761"/>
                </a:cubicBezTo>
                <a:cubicBezTo>
                  <a:pt x="44958" y="6725"/>
                  <a:pt x="44958" y="6689"/>
                  <a:pt x="44970" y="6653"/>
                </a:cubicBezTo>
                <a:close/>
                <a:moveTo>
                  <a:pt x="27706" y="5737"/>
                </a:moveTo>
                <a:cubicBezTo>
                  <a:pt x="27694" y="5891"/>
                  <a:pt x="27694" y="6058"/>
                  <a:pt x="27742" y="6213"/>
                </a:cubicBezTo>
                <a:cubicBezTo>
                  <a:pt x="27754" y="6237"/>
                  <a:pt x="27766" y="6249"/>
                  <a:pt x="27802" y="6261"/>
                </a:cubicBezTo>
                <a:cubicBezTo>
                  <a:pt x="27373" y="6522"/>
                  <a:pt x="26932" y="6784"/>
                  <a:pt x="26504" y="7058"/>
                </a:cubicBezTo>
                <a:cubicBezTo>
                  <a:pt x="26563" y="6820"/>
                  <a:pt x="26575" y="6558"/>
                  <a:pt x="26575" y="6308"/>
                </a:cubicBezTo>
                <a:cubicBezTo>
                  <a:pt x="26718" y="6213"/>
                  <a:pt x="26861" y="6130"/>
                  <a:pt x="27028" y="6058"/>
                </a:cubicBezTo>
                <a:lnTo>
                  <a:pt x="27028" y="6058"/>
                </a:lnTo>
                <a:cubicBezTo>
                  <a:pt x="27016" y="6189"/>
                  <a:pt x="27016" y="6332"/>
                  <a:pt x="27040" y="6463"/>
                </a:cubicBezTo>
                <a:cubicBezTo>
                  <a:pt x="27045" y="6519"/>
                  <a:pt x="27088" y="6544"/>
                  <a:pt x="27135" y="6544"/>
                </a:cubicBezTo>
                <a:cubicBezTo>
                  <a:pt x="27188" y="6544"/>
                  <a:pt x="27247" y="6513"/>
                  <a:pt x="27266" y="6463"/>
                </a:cubicBezTo>
                <a:cubicBezTo>
                  <a:pt x="27302" y="6284"/>
                  <a:pt x="27325" y="6106"/>
                  <a:pt x="27337" y="5915"/>
                </a:cubicBezTo>
                <a:cubicBezTo>
                  <a:pt x="27456" y="5856"/>
                  <a:pt x="27587" y="5796"/>
                  <a:pt x="27706" y="5737"/>
                </a:cubicBezTo>
                <a:close/>
                <a:moveTo>
                  <a:pt x="26278" y="6415"/>
                </a:moveTo>
                <a:lnTo>
                  <a:pt x="26278" y="6415"/>
                </a:lnTo>
                <a:cubicBezTo>
                  <a:pt x="26254" y="6642"/>
                  <a:pt x="26242" y="6880"/>
                  <a:pt x="26266" y="7106"/>
                </a:cubicBezTo>
                <a:cubicBezTo>
                  <a:pt x="26266" y="7118"/>
                  <a:pt x="26278" y="7130"/>
                  <a:pt x="26301" y="7142"/>
                </a:cubicBezTo>
                <a:cubicBezTo>
                  <a:pt x="26182" y="7225"/>
                  <a:pt x="26063" y="7296"/>
                  <a:pt x="25920" y="7368"/>
                </a:cubicBezTo>
                <a:cubicBezTo>
                  <a:pt x="25956" y="7249"/>
                  <a:pt x="25908" y="7142"/>
                  <a:pt x="25908" y="7023"/>
                </a:cubicBezTo>
                <a:cubicBezTo>
                  <a:pt x="25897" y="6892"/>
                  <a:pt x="25897" y="6749"/>
                  <a:pt x="25908" y="6606"/>
                </a:cubicBezTo>
                <a:cubicBezTo>
                  <a:pt x="26039" y="6546"/>
                  <a:pt x="26159" y="6475"/>
                  <a:pt x="26278" y="6415"/>
                </a:cubicBezTo>
                <a:close/>
                <a:moveTo>
                  <a:pt x="25647" y="6749"/>
                </a:moveTo>
                <a:lnTo>
                  <a:pt x="25647" y="6749"/>
                </a:lnTo>
                <a:cubicBezTo>
                  <a:pt x="25611" y="6999"/>
                  <a:pt x="25611" y="7296"/>
                  <a:pt x="25766" y="7475"/>
                </a:cubicBezTo>
                <a:cubicBezTo>
                  <a:pt x="25647" y="7558"/>
                  <a:pt x="25504" y="7642"/>
                  <a:pt x="25385" y="7713"/>
                </a:cubicBezTo>
                <a:cubicBezTo>
                  <a:pt x="25373" y="7642"/>
                  <a:pt x="25361" y="7558"/>
                  <a:pt x="25361" y="7475"/>
                </a:cubicBezTo>
                <a:cubicBezTo>
                  <a:pt x="25325" y="7296"/>
                  <a:pt x="25301" y="7106"/>
                  <a:pt x="25266" y="6927"/>
                </a:cubicBezTo>
                <a:cubicBezTo>
                  <a:pt x="25385" y="6868"/>
                  <a:pt x="25527" y="6808"/>
                  <a:pt x="25647" y="6749"/>
                </a:cubicBezTo>
                <a:close/>
                <a:moveTo>
                  <a:pt x="25004" y="7058"/>
                </a:moveTo>
                <a:cubicBezTo>
                  <a:pt x="25016" y="7201"/>
                  <a:pt x="25016" y="7368"/>
                  <a:pt x="25027" y="7523"/>
                </a:cubicBezTo>
                <a:cubicBezTo>
                  <a:pt x="25051" y="7654"/>
                  <a:pt x="25051" y="7773"/>
                  <a:pt x="25075" y="7892"/>
                </a:cubicBezTo>
                <a:cubicBezTo>
                  <a:pt x="24968" y="7951"/>
                  <a:pt x="24873" y="8023"/>
                  <a:pt x="24765" y="8082"/>
                </a:cubicBezTo>
                <a:cubicBezTo>
                  <a:pt x="24754" y="7975"/>
                  <a:pt x="24718" y="7856"/>
                  <a:pt x="24694" y="7737"/>
                </a:cubicBezTo>
                <a:cubicBezTo>
                  <a:pt x="24658" y="7582"/>
                  <a:pt x="24658" y="7427"/>
                  <a:pt x="24670" y="7261"/>
                </a:cubicBezTo>
                <a:cubicBezTo>
                  <a:pt x="24670" y="7249"/>
                  <a:pt x="24658" y="7237"/>
                  <a:pt x="24658" y="7225"/>
                </a:cubicBezTo>
                <a:cubicBezTo>
                  <a:pt x="24777" y="7165"/>
                  <a:pt x="24896" y="7118"/>
                  <a:pt x="25004" y="7058"/>
                </a:cubicBezTo>
                <a:close/>
                <a:moveTo>
                  <a:pt x="23301" y="7880"/>
                </a:moveTo>
                <a:cubicBezTo>
                  <a:pt x="23301" y="7892"/>
                  <a:pt x="23289" y="7904"/>
                  <a:pt x="23289" y="7915"/>
                </a:cubicBezTo>
                <a:cubicBezTo>
                  <a:pt x="23289" y="7975"/>
                  <a:pt x="23289" y="8035"/>
                  <a:pt x="23301" y="8094"/>
                </a:cubicBezTo>
                <a:cubicBezTo>
                  <a:pt x="23241" y="8046"/>
                  <a:pt x="23170" y="7999"/>
                  <a:pt x="23099" y="7963"/>
                </a:cubicBezTo>
                <a:cubicBezTo>
                  <a:pt x="23170" y="7939"/>
                  <a:pt x="23230" y="7904"/>
                  <a:pt x="23301" y="7880"/>
                </a:cubicBezTo>
                <a:close/>
                <a:moveTo>
                  <a:pt x="47328" y="7463"/>
                </a:moveTo>
                <a:cubicBezTo>
                  <a:pt x="47352" y="7582"/>
                  <a:pt x="47387" y="7725"/>
                  <a:pt x="47387" y="7892"/>
                </a:cubicBezTo>
                <a:cubicBezTo>
                  <a:pt x="47399" y="7951"/>
                  <a:pt x="47423" y="7999"/>
                  <a:pt x="47471" y="8023"/>
                </a:cubicBezTo>
                <a:cubicBezTo>
                  <a:pt x="47435" y="8046"/>
                  <a:pt x="47399" y="8082"/>
                  <a:pt x="47352" y="8118"/>
                </a:cubicBezTo>
                <a:cubicBezTo>
                  <a:pt x="47316" y="8142"/>
                  <a:pt x="47268" y="8154"/>
                  <a:pt x="47221" y="8189"/>
                </a:cubicBezTo>
                <a:cubicBezTo>
                  <a:pt x="47268" y="7951"/>
                  <a:pt x="47316" y="7701"/>
                  <a:pt x="47328" y="7463"/>
                </a:cubicBezTo>
                <a:close/>
                <a:moveTo>
                  <a:pt x="22789" y="8106"/>
                </a:moveTo>
                <a:cubicBezTo>
                  <a:pt x="22789" y="8130"/>
                  <a:pt x="22813" y="8130"/>
                  <a:pt x="22849" y="8130"/>
                </a:cubicBezTo>
                <a:cubicBezTo>
                  <a:pt x="22860" y="8142"/>
                  <a:pt x="22860" y="8154"/>
                  <a:pt x="22872" y="8154"/>
                </a:cubicBezTo>
                <a:cubicBezTo>
                  <a:pt x="22825" y="8154"/>
                  <a:pt x="22801" y="8189"/>
                  <a:pt x="22789" y="8225"/>
                </a:cubicBezTo>
                <a:lnTo>
                  <a:pt x="22706" y="8154"/>
                </a:lnTo>
                <a:cubicBezTo>
                  <a:pt x="22741" y="8142"/>
                  <a:pt x="22753" y="8130"/>
                  <a:pt x="22789" y="8106"/>
                </a:cubicBezTo>
                <a:close/>
                <a:moveTo>
                  <a:pt x="23134" y="8225"/>
                </a:moveTo>
                <a:cubicBezTo>
                  <a:pt x="23170" y="8249"/>
                  <a:pt x="23218" y="8261"/>
                  <a:pt x="23241" y="8273"/>
                </a:cubicBezTo>
                <a:cubicBezTo>
                  <a:pt x="23253" y="8281"/>
                  <a:pt x="23264" y="8283"/>
                  <a:pt x="23273" y="8283"/>
                </a:cubicBezTo>
                <a:cubicBezTo>
                  <a:pt x="23292" y="8283"/>
                  <a:pt x="23305" y="8273"/>
                  <a:pt x="23313" y="8273"/>
                </a:cubicBezTo>
                <a:cubicBezTo>
                  <a:pt x="23313" y="8320"/>
                  <a:pt x="23337" y="8344"/>
                  <a:pt x="23349" y="8392"/>
                </a:cubicBezTo>
                <a:cubicBezTo>
                  <a:pt x="23277" y="8332"/>
                  <a:pt x="23218" y="8296"/>
                  <a:pt x="23134" y="8225"/>
                </a:cubicBezTo>
                <a:close/>
                <a:moveTo>
                  <a:pt x="23682" y="7713"/>
                </a:moveTo>
                <a:cubicBezTo>
                  <a:pt x="23658" y="7975"/>
                  <a:pt x="23658" y="8296"/>
                  <a:pt x="23718" y="8570"/>
                </a:cubicBezTo>
                <a:cubicBezTo>
                  <a:pt x="23682" y="8558"/>
                  <a:pt x="23634" y="8523"/>
                  <a:pt x="23587" y="8511"/>
                </a:cubicBezTo>
                <a:cubicBezTo>
                  <a:pt x="23551" y="8320"/>
                  <a:pt x="23515" y="8130"/>
                  <a:pt x="23503" y="7915"/>
                </a:cubicBezTo>
                <a:cubicBezTo>
                  <a:pt x="23503" y="7856"/>
                  <a:pt x="23456" y="7832"/>
                  <a:pt x="23408" y="7832"/>
                </a:cubicBezTo>
                <a:cubicBezTo>
                  <a:pt x="23503" y="7785"/>
                  <a:pt x="23587" y="7737"/>
                  <a:pt x="23682" y="7713"/>
                </a:cubicBezTo>
                <a:close/>
                <a:moveTo>
                  <a:pt x="24432" y="7344"/>
                </a:moveTo>
                <a:lnTo>
                  <a:pt x="24432" y="7344"/>
                </a:lnTo>
                <a:cubicBezTo>
                  <a:pt x="24396" y="7642"/>
                  <a:pt x="24396" y="7999"/>
                  <a:pt x="24527" y="8261"/>
                </a:cubicBezTo>
                <a:cubicBezTo>
                  <a:pt x="24468" y="8296"/>
                  <a:pt x="24408" y="8332"/>
                  <a:pt x="24361" y="8368"/>
                </a:cubicBezTo>
                <a:cubicBezTo>
                  <a:pt x="24373" y="8237"/>
                  <a:pt x="24349" y="8142"/>
                  <a:pt x="24325" y="8011"/>
                </a:cubicBezTo>
                <a:cubicBezTo>
                  <a:pt x="24313" y="7844"/>
                  <a:pt x="24313" y="7701"/>
                  <a:pt x="24325" y="7534"/>
                </a:cubicBezTo>
                <a:cubicBezTo>
                  <a:pt x="24325" y="7481"/>
                  <a:pt x="24289" y="7454"/>
                  <a:pt x="24252" y="7454"/>
                </a:cubicBezTo>
                <a:cubicBezTo>
                  <a:pt x="24215" y="7454"/>
                  <a:pt x="24176" y="7481"/>
                  <a:pt x="24170" y="7534"/>
                </a:cubicBezTo>
                <a:cubicBezTo>
                  <a:pt x="24134" y="7796"/>
                  <a:pt x="24075" y="8177"/>
                  <a:pt x="24230" y="8416"/>
                </a:cubicBezTo>
                <a:cubicBezTo>
                  <a:pt x="24230" y="8427"/>
                  <a:pt x="24242" y="8427"/>
                  <a:pt x="24254" y="8439"/>
                </a:cubicBezTo>
                <a:cubicBezTo>
                  <a:pt x="24170" y="8499"/>
                  <a:pt x="24075" y="8558"/>
                  <a:pt x="23992" y="8606"/>
                </a:cubicBezTo>
                <a:cubicBezTo>
                  <a:pt x="23956" y="8475"/>
                  <a:pt x="23932" y="8320"/>
                  <a:pt x="23920" y="8189"/>
                </a:cubicBezTo>
                <a:cubicBezTo>
                  <a:pt x="23896" y="7999"/>
                  <a:pt x="23884" y="7796"/>
                  <a:pt x="23896" y="7606"/>
                </a:cubicBezTo>
                <a:cubicBezTo>
                  <a:pt x="24063" y="7523"/>
                  <a:pt x="24242" y="7427"/>
                  <a:pt x="24432" y="7344"/>
                </a:cubicBezTo>
                <a:close/>
                <a:moveTo>
                  <a:pt x="21896" y="8535"/>
                </a:moveTo>
                <a:lnTo>
                  <a:pt x="21896" y="8535"/>
                </a:lnTo>
                <a:cubicBezTo>
                  <a:pt x="21860" y="8606"/>
                  <a:pt x="21848" y="8666"/>
                  <a:pt x="21825" y="8749"/>
                </a:cubicBezTo>
                <a:lnTo>
                  <a:pt x="21825" y="8606"/>
                </a:lnTo>
                <a:cubicBezTo>
                  <a:pt x="21825" y="8570"/>
                  <a:pt x="21860" y="8547"/>
                  <a:pt x="21896" y="8535"/>
                </a:cubicBezTo>
                <a:close/>
                <a:moveTo>
                  <a:pt x="26099" y="7665"/>
                </a:moveTo>
                <a:cubicBezTo>
                  <a:pt x="25539" y="8046"/>
                  <a:pt x="25004" y="8463"/>
                  <a:pt x="24468" y="8880"/>
                </a:cubicBezTo>
                <a:cubicBezTo>
                  <a:pt x="24337" y="8832"/>
                  <a:pt x="24182" y="8785"/>
                  <a:pt x="24051" y="8725"/>
                </a:cubicBezTo>
                <a:cubicBezTo>
                  <a:pt x="24730" y="8380"/>
                  <a:pt x="25420" y="8023"/>
                  <a:pt x="26099" y="7665"/>
                </a:cubicBezTo>
                <a:close/>
                <a:moveTo>
                  <a:pt x="39767" y="2141"/>
                </a:moveTo>
                <a:cubicBezTo>
                  <a:pt x="39886" y="2141"/>
                  <a:pt x="39982" y="2141"/>
                  <a:pt x="40101" y="2153"/>
                </a:cubicBezTo>
                <a:cubicBezTo>
                  <a:pt x="37303" y="4558"/>
                  <a:pt x="34374" y="6749"/>
                  <a:pt x="31433" y="8939"/>
                </a:cubicBezTo>
                <a:cubicBezTo>
                  <a:pt x="31326" y="8963"/>
                  <a:pt x="31219" y="8987"/>
                  <a:pt x="31123" y="8999"/>
                </a:cubicBezTo>
                <a:cubicBezTo>
                  <a:pt x="31016" y="9023"/>
                  <a:pt x="30921" y="9023"/>
                  <a:pt x="30826" y="9035"/>
                </a:cubicBezTo>
                <a:cubicBezTo>
                  <a:pt x="33945" y="7070"/>
                  <a:pt x="36898" y="4748"/>
                  <a:pt x="39684" y="2379"/>
                </a:cubicBezTo>
                <a:cubicBezTo>
                  <a:pt x="39779" y="2308"/>
                  <a:pt x="39791" y="2212"/>
                  <a:pt x="39767" y="2141"/>
                </a:cubicBezTo>
                <a:close/>
                <a:moveTo>
                  <a:pt x="33743" y="3796"/>
                </a:moveTo>
                <a:lnTo>
                  <a:pt x="33743" y="3796"/>
                </a:lnTo>
                <a:cubicBezTo>
                  <a:pt x="30861" y="5475"/>
                  <a:pt x="27992" y="7225"/>
                  <a:pt x="25313" y="9166"/>
                </a:cubicBezTo>
                <a:cubicBezTo>
                  <a:pt x="25099" y="9106"/>
                  <a:pt x="24885" y="9035"/>
                  <a:pt x="24670" y="8963"/>
                </a:cubicBezTo>
                <a:cubicBezTo>
                  <a:pt x="27647" y="7106"/>
                  <a:pt x="30659" y="5415"/>
                  <a:pt x="33743" y="3796"/>
                </a:cubicBezTo>
                <a:close/>
                <a:moveTo>
                  <a:pt x="38303" y="2141"/>
                </a:moveTo>
                <a:cubicBezTo>
                  <a:pt x="35291" y="4570"/>
                  <a:pt x="32266" y="6963"/>
                  <a:pt x="29159" y="9261"/>
                </a:cubicBezTo>
                <a:cubicBezTo>
                  <a:pt x="28587" y="9332"/>
                  <a:pt x="28004" y="9392"/>
                  <a:pt x="27444" y="9404"/>
                </a:cubicBezTo>
                <a:cubicBezTo>
                  <a:pt x="30909" y="7118"/>
                  <a:pt x="34660" y="4927"/>
                  <a:pt x="37743" y="2189"/>
                </a:cubicBezTo>
                <a:cubicBezTo>
                  <a:pt x="37934" y="2165"/>
                  <a:pt x="38124" y="2141"/>
                  <a:pt x="38303" y="2141"/>
                </a:cubicBezTo>
                <a:close/>
                <a:moveTo>
                  <a:pt x="34469" y="3879"/>
                </a:moveTo>
                <a:lnTo>
                  <a:pt x="34469" y="3879"/>
                </a:lnTo>
                <a:cubicBezTo>
                  <a:pt x="31754" y="5618"/>
                  <a:pt x="29171" y="7618"/>
                  <a:pt x="26575" y="9428"/>
                </a:cubicBezTo>
                <a:lnTo>
                  <a:pt x="26420" y="9428"/>
                </a:lnTo>
                <a:cubicBezTo>
                  <a:pt x="26159" y="9380"/>
                  <a:pt x="25897" y="9320"/>
                  <a:pt x="25647" y="9261"/>
                </a:cubicBezTo>
                <a:cubicBezTo>
                  <a:pt x="28635" y="7582"/>
                  <a:pt x="31540" y="5701"/>
                  <a:pt x="34469" y="3879"/>
                </a:cubicBezTo>
                <a:close/>
                <a:moveTo>
                  <a:pt x="46695" y="6854"/>
                </a:moveTo>
                <a:cubicBezTo>
                  <a:pt x="46825" y="6854"/>
                  <a:pt x="46938" y="6889"/>
                  <a:pt x="47042" y="6951"/>
                </a:cubicBezTo>
                <a:cubicBezTo>
                  <a:pt x="47018" y="7118"/>
                  <a:pt x="46994" y="7284"/>
                  <a:pt x="47018" y="7427"/>
                </a:cubicBezTo>
                <a:cubicBezTo>
                  <a:pt x="47018" y="7451"/>
                  <a:pt x="47030" y="7475"/>
                  <a:pt x="47042" y="7499"/>
                </a:cubicBezTo>
                <a:cubicBezTo>
                  <a:pt x="46983" y="7773"/>
                  <a:pt x="46935" y="8023"/>
                  <a:pt x="46923" y="8296"/>
                </a:cubicBezTo>
                <a:cubicBezTo>
                  <a:pt x="46923" y="8320"/>
                  <a:pt x="46935" y="8332"/>
                  <a:pt x="46935" y="8344"/>
                </a:cubicBezTo>
                <a:cubicBezTo>
                  <a:pt x="46744" y="8475"/>
                  <a:pt x="46554" y="8606"/>
                  <a:pt x="46352" y="8773"/>
                </a:cubicBezTo>
                <a:cubicBezTo>
                  <a:pt x="45828" y="9189"/>
                  <a:pt x="45280" y="9582"/>
                  <a:pt x="44732" y="9975"/>
                </a:cubicBezTo>
                <a:lnTo>
                  <a:pt x="44720" y="9963"/>
                </a:lnTo>
                <a:cubicBezTo>
                  <a:pt x="44828" y="9320"/>
                  <a:pt x="44887" y="8677"/>
                  <a:pt x="44958" y="8035"/>
                </a:cubicBezTo>
                <a:cubicBezTo>
                  <a:pt x="44970" y="7951"/>
                  <a:pt x="44899" y="7904"/>
                  <a:pt x="44828" y="7892"/>
                </a:cubicBezTo>
                <a:cubicBezTo>
                  <a:pt x="45006" y="7737"/>
                  <a:pt x="45197" y="7594"/>
                  <a:pt x="45387" y="7439"/>
                </a:cubicBezTo>
                <a:lnTo>
                  <a:pt x="45387" y="7439"/>
                </a:lnTo>
                <a:cubicBezTo>
                  <a:pt x="45256" y="8058"/>
                  <a:pt x="45125" y="8666"/>
                  <a:pt x="45018" y="9273"/>
                </a:cubicBezTo>
                <a:cubicBezTo>
                  <a:pt x="44989" y="9424"/>
                  <a:pt x="45109" y="9527"/>
                  <a:pt x="45228" y="9527"/>
                </a:cubicBezTo>
                <a:cubicBezTo>
                  <a:pt x="45307" y="9527"/>
                  <a:pt x="45385" y="9483"/>
                  <a:pt x="45423" y="9380"/>
                </a:cubicBezTo>
                <a:cubicBezTo>
                  <a:pt x="45435" y="9320"/>
                  <a:pt x="45459" y="9249"/>
                  <a:pt x="45482" y="9189"/>
                </a:cubicBezTo>
                <a:cubicBezTo>
                  <a:pt x="45494" y="9142"/>
                  <a:pt x="45482" y="9094"/>
                  <a:pt x="45459" y="9070"/>
                </a:cubicBezTo>
                <a:cubicBezTo>
                  <a:pt x="45554" y="8475"/>
                  <a:pt x="45625" y="7880"/>
                  <a:pt x="45697" y="7284"/>
                </a:cubicBezTo>
                <a:cubicBezTo>
                  <a:pt x="45697" y="7261"/>
                  <a:pt x="45685" y="7249"/>
                  <a:pt x="45685" y="7237"/>
                </a:cubicBezTo>
                <a:cubicBezTo>
                  <a:pt x="45756" y="7189"/>
                  <a:pt x="45840" y="7142"/>
                  <a:pt x="45923" y="7106"/>
                </a:cubicBezTo>
                <a:lnTo>
                  <a:pt x="45923" y="7106"/>
                </a:lnTo>
                <a:cubicBezTo>
                  <a:pt x="45804" y="7665"/>
                  <a:pt x="45685" y="8249"/>
                  <a:pt x="45601" y="8832"/>
                </a:cubicBezTo>
                <a:cubicBezTo>
                  <a:pt x="45580" y="8963"/>
                  <a:pt x="45686" y="9053"/>
                  <a:pt x="45791" y="9053"/>
                </a:cubicBezTo>
                <a:cubicBezTo>
                  <a:pt x="45859" y="9053"/>
                  <a:pt x="45926" y="9016"/>
                  <a:pt x="45959" y="8928"/>
                </a:cubicBezTo>
                <a:cubicBezTo>
                  <a:pt x="45994" y="8797"/>
                  <a:pt x="46030" y="8666"/>
                  <a:pt x="46078" y="8535"/>
                </a:cubicBezTo>
                <a:cubicBezTo>
                  <a:pt x="46090" y="8487"/>
                  <a:pt x="46078" y="8439"/>
                  <a:pt x="46042" y="8416"/>
                </a:cubicBezTo>
                <a:cubicBezTo>
                  <a:pt x="46113" y="7951"/>
                  <a:pt x="46173" y="7475"/>
                  <a:pt x="46256" y="7011"/>
                </a:cubicBezTo>
                <a:lnTo>
                  <a:pt x="46256" y="6963"/>
                </a:lnTo>
                <a:cubicBezTo>
                  <a:pt x="46316" y="6939"/>
                  <a:pt x="46375" y="6927"/>
                  <a:pt x="46435" y="6903"/>
                </a:cubicBezTo>
                <a:lnTo>
                  <a:pt x="46435" y="6903"/>
                </a:lnTo>
                <a:cubicBezTo>
                  <a:pt x="46435" y="7142"/>
                  <a:pt x="46435" y="7404"/>
                  <a:pt x="46399" y="7642"/>
                </a:cubicBezTo>
                <a:cubicBezTo>
                  <a:pt x="46375" y="7915"/>
                  <a:pt x="46256" y="8213"/>
                  <a:pt x="46280" y="8487"/>
                </a:cubicBezTo>
                <a:cubicBezTo>
                  <a:pt x="46287" y="8554"/>
                  <a:pt x="46341" y="8593"/>
                  <a:pt x="46397" y="8593"/>
                </a:cubicBezTo>
                <a:cubicBezTo>
                  <a:pt x="46432" y="8593"/>
                  <a:pt x="46467" y="8578"/>
                  <a:pt x="46494" y="8547"/>
                </a:cubicBezTo>
                <a:cubicBezTo>
                  <a:pt x="46649" y="8320"/>
                  <a:pt x="46649" y="7963"/>
                  <a:pt x="46685" y="7701"/>
                </a:cubicBezTo>
                <a:cubicBezTo>
                  <a:pt x="46697" y="7415"/>
                  <a:pt x="46685" y="7142"/>
                  <a:pt x="46637" y="6856"/>
                </a:cubicBezTo>
                <a:cubicBezTo>
                  <a:pt x="46657" y="6854"/>
                  <a:pt x="46676" y="6854"/>
                  <a:pt x="46695" y="6854"/>
                </a:cubicBezTo>
                <a:close/>
                <a:moveTo>
                  <a:pt x="47471" y="8630"/>
                </a:moveTo>
                <a:cubicBezTo>
                  <a:pt x="46661" y="9154"/>
                  <a:pt x="45851" y="9701"/>
                  <a:pt x="45054" y="10273"/>
                </a:cubicBezTo>
                <a:cubicBezTo>
                  <a:pt x="45590" y="9868"/>
                  <a:pt x="46101" y="9451"/>
                  <a:pt x="46673" y="9094"/>
                </a:cubicBezTo>
                <a:cubicBezTo>
                  <a:pt x="46935" y="8916"/>
                  <a:pt x="47209" y="8749"/>
                  <a:pt x="47471" y="8630"/>
                </a:cubicBezTo>
                <a:close/>
                <a:moveTo>
                  <a:pt x="43042" y="9404"/>
                </a:moveTo>
                <a:lnTo>
                  <a:pt x="43042" y="9404"/>
                </a:lnTo>
                <a:cubicBezTo>
                  <a:pt x="42982" y="9725"/>
                  <a:pt x="42923" y="10047"/>
                  <a:pt x="42875" y="10380"/>
                </a:cubicBezTo>
                <a:lnTo>
                  <a:pt x="42827" y="9570"/>
                </a:lnTo>
                <a:cubicBezTo>
                  <a:pt x="42911" y="9511"/>
                  <a:pt x="42982" y="9463"/>
                  <a:pt x="43042" y="9404"/>
                </a:cubicBezTo>
                <a:close/>
                <a:moveTo>
                  <a:pt x="44673" y="8023"/>
                </a:moveTo>
                <a:lnTo>
                  <a:pt x="44673" y="8023"/>
                </a:lnTo>
                <a:cubicBezTo>
                  <a:pt x="44554" y="8725"/>
                  <a:pt x="44399" y="9439"/>
                  <a:pt x="44316" y="10154"/>
                </a:cubicBezTo>
                <a:cubicBezTo>
                  <a:pt x="44316" y="10201"/>
                  <a:pt x="44316" y="10225"/>
                  <a:pt x="44339" y="10261"/>
                </a:cubicBezTo>
                <a:lnTo>
                  <a:pt x="43625" y="10749"/>
                </a:lnTo>
                <a:lnTo>
                  <a:pt x="43625" y="10713"/>
                </a:lnTo>
                <a:lnTo>
                  <a:pt x="43625" y="10690"/>
                </a:lnTo>
                <a:cubicBezTo>
                  <a:pt x="43708" y="10154"/>
                  <a:pt x="43780" y="9606"/>
                  <a:pt x="43851" y="9070"/>
                </a:cubicBezTo>
                <a:cubicBezTo>
                  <a:pt x="43871" y="8970"/>
                  <a:pt x="43790" y="8895"/>
                  <a:pt x="43714" y="8895"/>
                </a:cubicBezTo>
                <a:cubicBezTo>
                  <a:pt x="43700" y="8895"/>
                  <a:pt x="43686" y="8898"/>
                  <a:pt x="43673" y="8904"/>
                </a:cubicBezTo>
                <a:cubicBezTo>
                  <a:pt x="43768" y="8808"/>
                  <a:pt x="43887" y="8725"/>
                  <a:pt x="44006" y="8606"/>
                </a:cubicBezTo>
                <a:lnTo>
                  <a:pt x="44006" y="8606"/>
                </a:lnTo>
                <a:cubicBezTo>
                  <a:pt x="43958" y="8916"/>
                  <a:pt x="43899" y="9213"/>
                  <a:pt x="43851" y="9523"/>
                </a:cubicBezTo>
                <a:cubicBezTo>
                  <a:pt x="43815" y="9820"/>
                  <a:pt x="43720" y="10118"/>
                  <a:pt x="43768" y="10440"/>
                </a:cubicBezTo>
                <a:cubicBezTo>
                  <a:pt x="43774" y="10486"/>
                  <a:pt x="43822" y="10510"/>
                  <a:pt x="43869" y="10510"/>
                </a:cubicBezTo>
                <a:cubicBezTo>
                  <a:pt x="43906" y="10510"/>
                  <a:pt x="43943" y="10495"/>
                  <a:pt x="43958" y="10463"/>
                </a:cubicBezTo>
                <a:cubicBezTo>
                  <a:pt x="44101" y="10178"/>
                  <a:pt x="44101" y="9868"/>
                  <a:pt x="44125" y="9570"/>
                </a:cubicBezTo>
                <a:cubicBezTo>
                  <a:pt x="44173" y="9189"/>
                  <a:pt x="44208" y="8808"/>
                  <a:pt x="44268" y="8427"/>
                </a:cubicBezTo>
                <a:cubicBezTo>
                  <a:pt x="44268" y="8416"/>
                  <a:pt x="44256" y="8416"/>
                  <a:pt x="44256" y="8392"/>
                </a:cubicBezTo>
                <a:cubicBezTo>
                  <a:pt x="44399" y="8273"/>
                  <a:pt x="44530" y="8154"/>
                  <a:pt x="44673" y="8023"/>
                </a:cubicBezTo>
                <a:close/>
                <a:moveTo>
                  <a:pt x="20836" y="9737"/>
                </a:moveTo>
                <a:cubicBezTo>
                  <a:pt x="20860" y="9761"/>
                  <a:pt x="20848" y="9797"/>
                  <a:pt x="20836" y="9832"/>
                </a:cubicBezTo>
                <a:cubicBezTo>
                  <a:pt x="20801" y="10130"/>
                  <a:pt x="20717" y="10487"/>
                  <a:pt x="20777" y="10785"/>
                </a:cubicBezTo>
                <a:lnTo>
                  <a:pt x="20682" y="10832"/>
                </a:lnTo>
                <a:cubicBezTo>
                  <a:pt x="20682" y="10809"/>
                  <a:pt x="20670" y="10785"/>
                  <a:pt x="20658" y="10761"/>
                </a:cubicBezTo>
                <a:cubicBezTo>
                  <a:pt x="20670" y="10511"/>
                  <a:pt x="20682" y="10273"/>
                  <a:pt x="20670" y="10011"/>
                </a:cubicBezTo>
                <a:cubicBezTo>
                  <a:pt x="20670" y="9940"/>
                  <a:pt x="20634" y="9892"/>
                  <a:pt x="20598" y="9856"/>
                </a:cubicBezTo>
                <a:cubicBezTo>
                  <a:pt x="20670" y="9809"/>
                  <a:pt x="20753" y="9773"/>
                  <a:pt x="20836" y="9737"/>
                </a:cubicBezTo>
                <a:close/>
                <a:moveTo>
                  <a:pt x="43601" y="8983"/>
                </a:moveTo>
                <a:cubicBezTo>
                  <a:pt x="43601" y="8984"/>
                  <a:pt x="43601" y="8986"/>
                  <a:pt x="43601" y="8987"/>
                </a:cubicBezTo>
                <a:cubicBezTo>
                  <a:pt x="43482" y="9606"/>
                  <a:pt x="43351" y="10201"/>
                  <a:pt x="43232" y="10809"/>
                </a:cubicBezTo>
                <a:cubicBezTo>
                  <a:pt x="43220" y="10868"/>
                  <a:pt x="43244" y="10928"/>
                  <a:pt x="43280" y="10975"/>
                </a:cubicBezTo>
                <a:cubicBezTo>
                  <a:pt x="43220" y="11011"/>
                  <a:pt x="43161" y="11047"/>
                  <a:pt x="43101" y="11094"/>
                </a:cubicBezTo>
                <a:cubicBezTo>
                  <a:pt x="43101" y="11071"/>
                  <a:pt x="43113" y="11071"/>
                  <a:pt x="43113" y="11059"/>
                </a:cubicBezTo>
                <a:cubicBezTo>
                  <a:pt x="43125" y="10987"/>
                  <a:pt x="43077" y="10940"/>
                  <a:pt x="43030" y="10940"/>
                </a:cubicBezTo>
                <a:cubicBezTo>
                  <a:pt x="43089" y="10380"/>
                  <a:pt x="43161" y="9809"/>
                  <a:pt x="43244" y="9261"/>
                </a:cubicBezTo>
                <a:cubicBezTo>
                  <a:pt x="43351" y="9166"/>
                  <a:pt x="43458" y="9094"/>
                  <a:pt x="43554" y="9023"/>
                </a:cubicBezTo>
                <a:cubicBezTo>
                  <a:pt x="43575" y="9009"/>
                  <a:pt x="43587" y="8995"/>
                  <a:pt x="43601" y="8983"/>
                </a:cubicBezTo>
                <a:close/>
                <a:moveTo>
                  <a:pt x="42208" y="10047"/>
                </a:moveTo>
                <a:lnTo>
                  <a:pt x="42208" y="10047"/>
                </a:lnTo>
                <a:cubicBezTo>
                  <a:pt x="42137" y="10428"/>
                  <a:pt x="42053" y="10821"/>
                  <a:pt x="42053" y="11213"/>
                </a:cubicBezTo>
                <a:cubicBezTo>
                  <a:pt x="42018" y="10892"/>
                  <a:pt x="41970" y="10582"/>
                  <a:pt x="41899" y="10273"/>
                </a:cubicBezTo>
                <a:lnTo>
                  <a:pt x="42208" y="10047"/>
                </a:lnTo>
                <a:close/>
                <a:moveTo>
                  <a:pt x="20205" y="10035"/>
                </a:moveTo>
                <a:cubicBezTo>
                  <a:pt x="20205" y="10380"/>
                  <a:pt x="20182" y="10702"/>
                  <a:pt x="20134" y="11023"/>
                </a:cubicBezTo>
                <a:cubicBezTo>
                  <a:pt x="20122" y="11071"/>
                  <a:pt x="20134" y="11118"/>
                  <a:pt x="20134" y="11154"/>
                </a:cubicBezTo>
                <a:cubicBezTo>
                  <a:pt x="20015" y="11225"/>
                  <a:pt x="19896" y="11297"/>
                  <a:pt x="19789" y="11356"/>
                </a:cubicBezTo>
                <a:cubicBezTo>
                  <a:pt x="19812" y="11023"/>
                  <a:pt x="19789" y="10702"/>
                  <a:pt x="19789" y="10368"/>
                </a:cubicBezTo>
                <a:cubicBezTo>
                  <a:pt x="19789" y="10332"/>
                  <a:pt x="19777" y="10297"/>
                  <a:pt x="19765" y="10249"/>
                </a:cubicBezTo>
                <a:lnTo>
                  <a:pt x="20205" y="10035"/>
                </a:lnTo>
                <a:close/>
                <a:moveTo>
                  <a:pt x="42577" y="9749"/>
                </a:moveTo>
                <a:cubicBezTo>
                  <a:pt x="42565" y="10035"/>
                  <a:pt x="42553" y="10297"/>
                  <a:pt x="42530" y="10582"/>
                </a:cubicBezTo>
                <a:cubicBezTo>
                  <a:pt x="42530" y="10868"/>
                  <a:pt x="42506" y="11166"/>
                  <a:pt x="42565" y="11428"/>
                </a:cubicBezTo>
                <a:cubicBezTo>
                  <a:pt x="42411" y="11523"/>
                  <a:pt x="42268" y="11630"/>
                  <a:pt x="42113" y="11714"/>
                </a:cubicBezTo>
                <a:cubicBezTo>
                  <a:pt x="42101" y="11594"/>
                  <a:pt x="42101" y="11487"/>
                  <a:pt x="42089" y="11368"/>
                </a:cubicBezTo>
                <a:lnTo>
                  <a:pt x="42089" y="11368"/>
                </a:lnTo>
                <a:cubicBezTo>
                  <a:pt x="42113" y="11416"/>
                  <a:pt x="42158" y="11443"/>
                  <a:pt x="42199" y="11443"/>
                </a:cubicBezTo>
                <a:cubicBezTo>
                  <a:pt x="42241" y="11443"/>
                  <a:pt x="42280" y="11416"/>
                  <a:pt x="42291" y="11356"/>
                </a:cubicBezTo>
                <a:cubicBezTo>
                  <a:pt x="42446" y="10880"/>
                  <a:pt x="42446" y="10332"/>
                  <a:pt x="42470" y="9820"/>
                </a:cubicBezTo>
                <a:cubicBezTo>
                  <a:pt x="42506" y="9797"/>
                  <a:pt x="42553" y="9761"/>
                  <a:pt x="42577" y="9749"/>
                </a:cubicBezTo>
                <a:close/>
                <a:moveTo>
                  <a:pt x="19301" y="10511"/>
                </a:moveTo>
                <a:cubicBezTo>
                  <a:pt x="19289" y="10856"/>
                  <a:pt x="19241" y="11213"/>
                  <a:pt x="19253" y="11571"/>
                </a:cubicBezTo>
                <a:cubicBezTo>
                  <a:pt x="19253" y="11606"/>
                  <a:pt x="19265" y="11654"/>
                  <a:pt x="19289" y="11690"/>
                </a:cubicBezTo>
                <a:cubicBezTo>
                  <a:pt x="19217" y="11725"/>
                  <a:pt x="19122" y="11785"/>
                  <a:pt x="19050" y="11833"/>
                </a:cubicBezTo>
                <a:lnTo>
                  <a:pt x="19050" y="11702"/>
                </a:lnTo>
                <a:lnTo>
                  <a:pt x="19050" y="10880"/>
                </a:lnTo>
                <a:cubicBezTo>
                  <a:pt x="19050" y="10773"/>
                  <a:pt x="19003" y="10713"/>
                  <a:pt x="18931" y="10690"/>
                </a:cubicBezTo>
                <a:cubicBezTo>
                  <a:pt x="19050" y="10630"/>
                  <a:pt x="19181" y="10571"/>
                  <a:pt x="19301" y="10511"/>
                </a:cubicBezTo>
                <a:close/>
                <a:moveTo>
                  <a:pt x="18598" y="10832"/>
                </a:moveTo>
                <a:lnTo>
                  <a:pt x="18598" y="10868"/>
                </a:lnTo>
                <a:cubicBezTo>
                  <a:pt x="18586" y="11130"/>
                  <a:pt x="18562" y="11416"/>
                  <a:pt x="18539" y="11690"/>
                </a:cubicBezTo>
                <a:cubicBezTo>
                  <a:pt x="18527" y="11868"/>
                  <a:pt x="18503" y="12023"/>
                  <a:pt x="18539" y="12166"/>
                </a:cubicBezTo>
                <a:cubicBezTo>
                  <a:pt x="18455" y="12214"/>
                  <a:pt x="18360" y="12285"/>
                  <a:pt x="18253" y="12345"/>
                </a:cubicBezTo>
                <a:cubicBezTo>
                  <a:pt x="18288" y="12214"/>
                  <a:pt x="18288" y="12083"/>
                  <a:pt x="18288" y="11952"/>
                </a:cubicBezTo>
                <a:cubicBezTo>
                  <a:pt x="18300" y="11654"/>
                  <a:pt x="18324" y="11344"/>
                  <a:pt x="18336" y="11047"/>
                </a:cubicBezTo>
                <a:cubicBezTo>
                  <a:pt x="18336" y="11011"/>
                  <a:pt x="18336" y="10987"/>
                  <a:pt x="18324" y="10963"/>
                </a:cubicBezTo>
                <a:cubicBezTo>
                  <a:pt x="18408" y="10928"/>
                  <a:pt x="18503" y="10880"/>
                  <a:pt x="18598" y="10832"/>
                </a:cubicBezTo>
                <a:close/>
                <a:moveTo>
                  <a:pt x="41696" y="10428"/>
                </a:moveTo>
                <a:cubicBezTo>
                  <a:pt x="41744" y="10940"/>
                  <a:pt x="41768" y="11452"/>
                  <a:pt x="41768" y="11952"/>
                </a:cubicBezTo>
                <a:cubicBezTo>
                  <a:pt x="41494" y="12130"/>
                  <a:pt x="41196" y="12321"/>
                  <a:pt x="40910" y="12499"/>
                </a:cubicBezTo>
                <a:cubicBezTo>
                  <a:pt x="40946" y="12440"/>
                  <a:pt x="40958" y="12368"/>
                  <a:pt x="40982" y="12309"/>
                </a:cubicBezTo>
                <a:cubicBezTo>
                  <a:pt x="40994" y="12261"/>
                  <a:pt x="40982" y="12237"/>
                  <a:pt x="40970" y="12214"/>
                </a:cubicBezTo>
                <a:cubicBezTo>
                  <a:pt x="41041" y="11773"/>
                  <a:pt x="41125" y="11309"/>
                  <a:pt x="41148" y="10868"/>
                </a:cubicBezTo>
                <a:cubicBezTo>
                  <a:pt x="41220" y="10809"/>
                  <a:pt x="41303" y="10761"/>
                  <a:pt x="41375" y="10702"/>
                </a:cubicBezTo>
                <a:lnTo>
                  <a:pt x="41375" y="10702"/>
                </a:lnTo>
                <a:lnTo>
                  <a:pt x="41279" y="11368"/>
                </a:lnTo>
                <a:cubicBezTo>
                  <a:pt x="41208" y="11594"/>
                  <a:pt x="41101" y="11868"/>
                  <a:pt x="41208" y="12106"/>
                </a:cubicBezTo>
                <a:cubicBezTo>
                  <a:pt x="41235" y="12160"/>
                  <a:pt x="41280" y="12191"/>
                  <a:pt x="41328" y="12191"/>
                </a:cubicBezTo>
                <a:cubicBezTo>
                  <a:pt x="41365" y="12191"/>
                  <a:pt x="41403" y="12172"/>
                  <a:pt x="41434" y="12130"/>
                </a:cubicBezTo>
                <a:cubicBezTo>
                  <a:pt x="41577" y="11928"/>
                  <a:pt x="41553" y="11642"/>
                  <a:pt x="41577" y="11404"/>
                </a:cubicBezTo>
                <a:cubicBezTo>
                  <a:pt x="41613" y="11106"/>
                  <a:pt x="41637" y="10797"/>
                  <a:pt x="41684" y="10499"/>
                </a:cubicBezTo>
                <a:lnTo>
                  <a:pt x="41684" y="10451"/>
                </a:lnTo>
                <a:lnTo>
                  <a:pt x="41696" y="10428"/>
                </a:lnTo>
                <a:close/>
                <a:moveTo>
                  <a:pt x="50769" y="8118"/>
                </a:moveTo>
                <a:cubicBezTo>
                  <a:pt x="51031" y="8142"/>
                  <a:pt x="51316" y="8189"/>
                  <a:pt x="51590" y="8237"/>
                </a:cubicBezTo>
                <a:cubicBezTo>
                  <a:pt x="49498" y="9583"/>
                  <a:pt x="47495" y="11101"/>
                  <a:pt x="45549" y="12685"/>
                </a:cubicBezTo>
                <a:lnTo>
                  <a:pt x="45549" y="12685"/>
                </a:lnTo>
                <a:cubicBezTo>
                  <a:pt x="47341" y="11198"/>
                  <a:pt x="49083" y="9640"/>
                  <a:pt x="50769" y="8118"/>
                </a:cubicBezTo>
                <a:close/>
                <a:moveTo>
                  <a:pt x="21420" y="12702"/>
                </a:moveTo>
                <a:lnTo>
                  <a:pt x="21420" y="12916"/>
                </a:lnTo>
                <a:cubicBezTo>
                  <a:pt x="21420" y="12857"/>
                  <a:pt x="21384" y="12797"/>
                  <a:pt x="21336" y="12761"/>
                </a:cubicBezTo>
                <a:cubicBezTo>
                  <a:pt x="21372" y="12737"/>
                  <a:pt x="21396" y="12714"/>
                  <a:pt x="21420" y="12702"/>
                </a:cubicBezTo>
                <a:close/>
                <a:moveTo>
                  <a:pt x="40779" y="11106"/>
                </a:moveTo>
                <a:cubicBezTo>
                  <a:pt x="40732" y="11535"/>
                  <a:pt x="40660" y="11964"/>
                  <a:pt x="40553" y="12416"/>
                </a:cubicBezTo>
                <a:cubicBezTo>
                  <a:pt x="40529" y="12535"/>
                  <a:pt x="40613" y="12607"/>
                  <a:pt x="40684" y="12618"/>
                </a:cubicBezTo>
                <a:cubicBezTo>
                  <a:pt x="40529" y="12726"/>
                  <a:pt x="40351" y="12833"/>
                  <a:pt x="40184" y="12940"/>
                </a:cubicBezTo>
                <a:cubicBezTo>
                  <a:pt x="40303" y="12714"/>
                  <a:pt x="40303" y="12464"/>
                  <a:pt x="40327" y="12202"/>
                </a:cubicBezTo>
                <a:cubicBezTo>
                  <a:pt x="40375" y="11904"/>
                  <a:pt x="40410" y="11606"/>
                  <a:pt x="40446" y="11333"/>
                </a:cubicBezTo>
                <a:cubicBezTo>
                  <a:pt x="40553" y="11249"/>
                  <a:pt x="40672" y="11178"/>
                  <a:pt x="40779" y="11106"/>
                </a:cubicBezTo>
                <a:close/>
                <a:moveTo>
                  <a:pt x="40148" y="11523"/>
                </a:moveTo>
                <a:lnTo>
                  <a:pt x="40148" y="11523"/>
                </a:lnTo>
                <a:cubicBezTo>
                  <a:pt x="40125" y="11725"/>
                  <a:pt x="40089" y="11940"/>
                  <a:pt x="40041" y="12142"/>
                </a:cubicBezTo>
                <a:cubicBezTo>
                  <a:pt x="40017" y="12404"/>
                  <a:pt x="39934" y="12654"/>
                  <a:pt x="39982" y="12892"/>
                </a:cubicBezTo>
                <a:cubicBezTo>
                  <a:pt x="40002" y="12942"/>
                  <a:pt x="40046" y="12967"/>
                  <a:pt x="40095" y="12967"/>
                </a:cubicBezTo>
                <a:cubicBezTo>
                  <a:pt x="40105" y="12967"/>
                  <a:pt x="40115" y="12966"/>
                  <a:pt x="40125" y="12964"/>
                </a:cubicBezTo>
                <a:lnTo>
                  <a:pt x="40125" y="12964"/>
                </a:lnTo>
                <a:cubicBezTo>
                  <a:pt x="39958" y="13071"/>
                  <a:pt x="39815" y="13154"/>
                  <a:pt x="39648" y="13261"/>
                </a:cubicBezTo>
                <a:lnTo>
                  <a:pt x="39648" y="13238"/>
                </a:lnTo>
                <a:cubicBezTo>
                  <a:pt x="39601" y="13035"/>
                  <a:pt x="39708" y="12702"/>
                  <a:pt x="39720" y="12499"/>
                </a:cubicBezTo>
                <a:cubicBezTo>
                  <a:pt x="39755" y="12249"/>
                  <a:pt x="39779" y="12011"/>
                  <a:pt x="39803" y="11761"/>
                </a:cubicBezTo>
                <a:cubicBezTo>
                  <a:pt x="39922" y="11690"/>
                  <a:pt x="40029" y="11594"/>
                  <a:pt x="40148" y="11523"/>
                </a:cubicBezTo>
                <a:close/>
                <a:moveTo>
                  <a:pt x="13728" y="12976"/>
                </a:moveTo>
                <a:cubicBezTo>
                  <a:pt x="13490" y="13118"/>
                  <a:pt x="13240" y="13249"/>
                  <a:pt x="13002" y="13392"/>
                </a:cubicBezTo>
                <a:cubicBezTo>
                  <a:pt x="13002" y="13380"/>
                  <a:pt x="12990" y="13369"/>
                  <a:pt x="12978" y="13357"/>
                </a:cubicBezTo>
                <a:cubicBezTo>
                  <a:pt x="13228" y="13238"/>
                  <a:pt x="13478" y="13095"/>
                  <a:pt x="13728" y="12976"/>
                </a:cubicBezTo>
                <a:close/>
                <a:moveTo>
                  <a:pt x="17848" y="11202"/>
                </a:moveTo>
                <a:lnTo>
                  <a:pt x="17848" y="11202"/>
                </a:lnTo>
                <a:cubicBezTo>
                  <a:pt x="17812" y="11452"/>
                  <a:pt x="17800" y="11666"/>
                  <a:pt x="17765" y="11904"/>
                </a:cubicBezTo>
                <a:cubicBezTo>
                  <a:pt x="17741" y="12142"/>
                  <a:pt x="17669" y="12392"/>
                  <a:pt x="17860" y="12571"/>
                </a:cubicBezTo>
                <a:cubicBezTo>
                  <a:pt x="17872" y="12595"/>
                  <a:pt x="17872" y="12595"/>
                  <a:pt x="17884" y="12595"/>
                </a:cubicBezTo>
                <a:cubicBezTo>
                  <a:pt x="17765" y="12666"/>
                  <a:pt x="17634" y="12761"/>
                  <a:pt x="17515" y="12833"/>
                </a:cubicBezTo>
                <a:lnTo>
                  <a:pt x="16574" y="13416"/>
                </a:lnTo>
                <a:cubicBezTo>
                  <a:pt x="16657" y="13166"/>
                  <a:pt x="16634" y="12904"/>
                  <a:pt x="16657" y="12666"/>
                </a:cubicBezTo>
                <a:cubicBezTo>
                  <a:pt x="16669" y="12368"/>
                  <a:pt x="16681" y="12071"/>
                  <a:pt x="16717" y="11785"/>
                </a:cubicBezTo>
                <a:cubicBezTo>
                  <a:pt x="16848" y="11714"/>
                  <a:pt x="16979" y="11654"/>
                  <a:pt x="17134" y="11583"/>
                </a:cubicBezTo>
                <a:lnTo>
                  <a:pt x="17134" y="11583"/>
                </a:lnTo>
                <a:cubicBezTo>
                  <a:pt x="17110" y="11809"/>
                  <a:pt x="17098" y="12023"/>
                  <a:pt x="17086" y="12261"/>
                </a:cubicBezTo>
                <a:cubicBezTo>
                  <a:pt x="17038" y="12476"/>
                  <a:pt x="16979" y="12702"/>
                  <a:pt x="17110" y="12892"/>
                </a:cubicBezTo>
                <a:cubicBezTo>
                  <a:pt x="17138" y="12935"/>
                  <a:pt x="17193" y="12969"/>
                  <a:pt x="17247" y="12969"/>
                </a:cubicBezTo>
                <a:cubicBezTo>
                  <a:pt x="17283" y="12969"/>
                  <a:pt x="17319" y="12954"/>
                  <a:pt x="17348" y="12916"/>
                </a:cubicBezTo>
                <a:cubicBezTo>
                  <a:pt x="17503" y="12726"/>
                  <a:pt x="17467" y="12535"/>
                  <a:pt x="17455" y="12297"/>
                </a:cubicBezTo>
                <a:cubicBezTo>
                  <a:pt x="17455" y="12023"/>
                  <a:pt x="17443" y="11749"/>
                  <a:pt x="17443" y="11475"/>
                </a:cubicBezTo>
                <a:cubicBezTo>
                  <a:pt x="17443" y="11452"/>
                  <a:pt x="17443" y="11428"/>
                  <a:pt x="17431" y="11404"/>
                </a:cubicBezTo>
                <a:cubicBezTo>
                  <a:pt x="17562" y="11344"/>
                  <a:pt x="17693" y="11273"/>
                  <a:pt x="17848" y="11202"/>
                </a:cubicBezTo>
                <a:close/>
                <a:moveTo>
                  <a:pt x="39482" y="11999"/>
                </a:moveTo>
                <a:cubicBezTo>
                  <a:pt x="39422" y="12285"/>
                  <a:pt x="39374" y="12559"/>
                  <a:pt x="39339" y="12845"/>
                </a:cubicBezTo>
                <a:cubicBezTo>
                  <a:pt x="39303" y="13035"/>
                  <a:pt x="39196" y="13297"/>
                  <a:pt x="39398" y="13428"/>
                </a:cubicBezTo>
                <a:cubicBezTo>
                  <a:pt x="39303" y="13488"/>
                  <a:pt x="39196" y="13547"/>
                  <a:pt x="39113" y="13607"/>
                </a:cubicBezTo>
                <a:cubicBezTo>
                  <a:pt x="39184" y="13416"/>
                  <a:pt x="39184" y="13202"/>
                  <a:pt x="39220" y="12999"/>
                </a:cubicBezTo>
                <a:cubicBezTo>
                  <a:pt x="39255" y="12702"/>
                  <a:pt x="39291" y="12392"/>
                  <a:pt x="39339" y="12095"/>
                </a:cubicBezTo>
                <a:cubicBezTo>
                  <a:pt x="39374" y="12071"/>
                  <a:pt x="39434" y="12023"/>
                  <a:pt x="39482" y="11999"/>
                </a:cubicBezTo>
                <a:close/>
                <a:moveTo>
                  <a:pt x="16288" y="11975"/>
                </a:moveTo>
                <a:cubicBezTo>
                  <a:pt x="16276" y="12202"/>
                  <a:pt x="16253" y="12440"/>
                  <a:pt x="16229" y="12666"/>
                </a:cubicBezTo>
                <a:cubicBezTo>
                  <a:pt x="16205" y="12940"/>
                  <a:pt x="16145" y="13202"/>
                  <a:pt x="16205" y="13476"/>
                </a:cubicBezTo>
                <a:cubicBezTo>
                  <a:pt x="16217" y="13535"/>
                  <a:pt x="16253" y="13559"/>
                  <a:pt x="16288" y="13571"/>
                </a:cubicBezTo>
                <a:cubicBezTo>
                  <a:pt x="16110" y="13678"/>
                  <a:pt x="15931" y="13785"/>
                  <a:pt x="15764" y="13904"/>
                </a:cubicBezTo>
                <a:cubicBezTo>
                  <a:pt x="15836" y="13678"/>
                  <a:pt x="15800" y="13428"/>
                  <a:pt x="15800" y="13202"/>
                </a:cubicBezTo>
                <a:cubicBezTo>
                  <a:pt x="15800" y="12880"/>
                  <a:pt x="15812" y="12547"/>
                  <a:pt x="15812" y="12214"/>
                </a:cubicBezTo>
                <a:cubicBezTo>
                  <a:pt x="15979" y="12142"/>
                  <a:pt x="16133" y="12071"/>
                  <a:pt x="16288" y="11975"/>
                </a:cubicBezTo>
                <a:close/>
                <a:moveTo>
                  <a:pt x="39005" y="12309"/>
                </a:moveTo>
                <a:cubicBezTo>
                  <a:pt x="38993" y="12511"/>
                  <a:pt x="38958" y="12737"/>
                  <a:pt x="38922" y="12952"/>
                </a:cubicBezTo>
                <a:cubicBezTo>
                  <a:pt x="38886" y="13190"/>
                  <a:pt x="38803" y="13452"/>
                  <a:pt x="38874" y="13690"/>
                </a:cubicBezTo>
                <a:cubicBezTo>
                  <a:pt x="38874" y="13714"/>
                  <a:pt x="38886" y="13726"/>
                  <a:pt x="38898" y="13738"/>
                </a:cubicBezTo>
                <a:cubicBezTo>
                  <a:pt x="38779" y="13809"/>
                  <a:pt x="38660" y="13892"/>
                  <a:pt x="38529" y="13964"/>
                </a:cubicBezTo>
                <a:cubicBezTo>
                  <a:pt x="38624" y="13547"/>
                  <a:pt x="38648" y="13118"/>
                  <a:pt x="38708" y="12714"/>
                </a:cubicBezTo>
                <a:cubicBezTo>
                  <a:pt x="38720" y="12642"/>
                  <a:pt x="38684" y="12595"/>
                  <a:pt x="38624" y="12559"/>
                </a:cubicBezTo>
                <a:cubicBezTo>
                  <a:pt x="38755" y="12476"/>
                  <a:pt x="38874" y="12404"/>
                  <a:pt x="39005" y="12309"/>
                </a:cubicBezTo>
                <a:close/>
                <a:moveTo>
                  <a:pt x="22420" y="8320"/>
                </a:moveTo>
                <a:cubicBezTo>
                  <a:pt x="22634" y="8594"/>
                  <a:pt x="22872" y="8844"/>
                  <a:pt x="23158" y="9035"/>
                </a:cubicBezTo>
                <a:cubicBezTo>
                  <a:pt x="22884" y="8892"/>
                  <a:pt x="22670" y="8689"/>
                  <a:pt x="22503" y="8451"/>
                </a:cubicBezTo>
                <a:cubicBezTo>
                  <a:pt x="22474" y="8415"/>
                  <a:pt x="22435" y="8400"/>
                  <a:pt x="22397" y="8400"/>
                </a:cubicBezTo>
                <a:cubicBezTo>
                  <a:pt x="22311" y="8400"/>
                  <a:pt x="22231" y="8479"/>
                  <a:pt x="22289" y="8570"/>
                </a:cubicBezTo>
                <a:cubicBezTo>
                  <a:pt x="23051" y="9856"/>
                  <a:pt x="24623" y="9928"/>
                  <a:pt x="25980" y="10106"/>
                </a:cubicBezTo>
                <a:cubicBezTo>
                  <a:pt x="26755" y="10199"/>
                  <a:pt x="27544" y="10272"/>
                  <a:pt x="28325" y="10272"/>
                </a:cubicBezTo>
                <a:cubicBezTo>
                  <a:pt x="29152" y="10272"/>
                  <a:pt x="29971" y="10190"/>
                  <a:pt x="30754" y="9963"/>
                </a:cubicBezTo>
                <a:cubicBezTo>
                  <a:pt x="30774" y="9967"/>
                  <a:pt x="30794" y="9970"/>
                  <a:pt x="30815" y="9970"/>
                </a:cubicBezTo>
                <a:cubicBezTo>
                  <a:pt x="30856" y="9970"/>
                  <a:pt x="30901" y="9959"/>
                  <a:pt x="30957" y="9928"/>
                </a:cubicBezTo>
                <a:cubicBezTo>
                  <a:pt x="30981" y="9916"/>
                  <a:pt x="30992" y="9904"/>
                  <a:pt x="31028" y="9868"/>
                </a:cubicBezTo>
                <a:cubicBezTo>
                  <a:pt x="31397" y="9737"/>
                  <a:pt x="31766" y="9570"/>
                  <a:pt x="32124" y="9380"/>
                </a:cubicBezTo>
                <a:cubicBezTo>
                  <a:pt x="32141" y="9386"/>
                  <a:pt x="32153" y="9389"/>
                  <a:pt x="32165" y="9389"/>
                </a:cubicBezTo>
                <a:cubicBezTo>
                  <a:pt x="32177" y="9389"/>
                  <a:pt x="32189" y="9386"/>
                  <a:pt x="32207" y="9380"/>
                </a:cubicBezTo>
                <a:cubicBezTo>
                  <a:pt x="32231" y="9368"/>
                  <a:pt x="32243" y="9344"/>
                  <a:pt x="32278" y="9320"/>
                </a:cubicBezTo>
                <a:lnTo>
                  <a:pt x="32278" y="9320"/>
                </a:lnTo>
                <a:cubicBezTo>
                  <a:pt x="32207" y="10356"/>
                  <a:pt x="32159" y="11404"/>
                  <a:pt x="32112" y="12464"/>
                </a:cubicBezTo>
                <a:cubicBezTo>
                  <a:pt x="32100" y="12440"/>
                  <a:pt x="32088" y="12428"/>
                  <a:pt x="32052" y="12428"/>
                </a:cubicBezTo>
                <a:cubicBezTo>
                  <a:pt x="31862" y="12428"/>
                  <a:pt x="31862" y="12726"/>
                  <a:pt x="32052" y="12726"/>
                </a:cubicBezTo>
                <a:cubicBezTo>
                  <a:pt x="32064" y="12726"/>
                  <a:pt x="32088" y="12714"/>
                  <a:pt x="32100" y="12714"/>
                </a:cubicBezTo>
                <a:cubicBezTo>
                  <a:pt x="32088" y="13071"/>
                  <a:pt x="32064" y="13428"/>
                  <a:pt x="32064" y="13785"/>
                </a:cubicBezTo>
                <a:cubicBezTo>
                  <a:pt x="32044" y="13726"/>
                  <a:pt x="32001" y="13684"/>
                  <a:pt x="31933" y="13684"/>
                </a:cubicBezTo>
                <a:cubicBezTo>
                  <a:pt x="31918" y="13684"/>
                  <a:pt x="31902" y="13686"/>
                  <a:pt x="31885" y="13690"/>
                </a:cubicBezTo>
                <a:cubicBezTo>
                  <a:pt x="30971" y="13997"/>
                  <a:pt x="29963" y="14118"/>
                  <a:pt x="28920" y="14118"/>
                </a:cubicBezTo>
                <a:cubicBezTo>
                  <a:pt x="26570" y="14118"/>
                  <a:pt x="24037" y="13505"/>
                  <a:pt x="21968" y="13035"/>
                </a:cubicBezTo>
                <a:cubicBezTo>
                  <a:pt x="21968" y="12797"/>
                  <a:pt x="21944" y="12571"/>
                  <a:pt x="21944" y="12345"/>
                </a:cubicBezTo>
                <a:cubicBezTo>
                  <a:pt x="21991" y="12309"/>
                  <a:pt x="22051" y="12261"/>
                  <a:pt x="22098" y="12237"/>
                </a:cubicBezTo>
                <a:cubicBezTo>
                  <a:pt x="22122" y="12214"/>
                  <a:pt x="22146" y="12202"/>
                  <a:pt x="22158" y="12178"/>
                </a:cubicBezTo>
                <a:cubicBezTo>
                  <a:pt x="24305" y="12799"/>
                  <a:pt x="26654" y="13313"/>
                  <a:pt x="28953" y="13313"/>
                </a:cubicBezTo>
                <a:cubicBezTo>
                  <a:pt x="29917" y="13313"/>
                  <a:pt x="30873" y="13222"/>
                  <a:pt x="31802" y="13011"/>
                </a:cubicBezTo>
                <a:cubicBezTo>
                  <a:pt x="31941" y="12977"/>
                  <a:pt x="31877" y="12785"/>
                  <a:pt x="31754" y="12785"/>
                </a:cubicBezTo>
                <a:cubicBezTo>
                  <a:pt x="31750" y="12785"/>
                  <a:pt x="31746" y="12785"/>
                  <a:pt x="31743" y="12785"/>
                </a:cubicBezTo>
                <a:cubicBezTo>
                  <a:pt x="30851" y="12922"/>
                  <a:pt x="29987" y="12980"/>
                  <a:pt x="29139" y="12980"/>
                </a:cubicBezTo>
                <a:cubicBezTo>
                  <a:pt x="26804" y="12980"/>
                  <a:pt x="24584" y="12536"/>
                  <a:pt x="22218" y="12047"/>
                </a:cubicBezTo>
                <a:cubicBezTo>
                  <a:pt x="22218" y="11928"/>
                  <a:pt x="22122" y="11821"/>
                  <a:pt x="22027" y="11821"/>
                </a:cubicBezTo>
                <a:cubicBezTo>
                  <a:pt x="22146" y="11416"/>
                  <a:pt x="22158" y="11011"/>
                  <a:pt x="22146" y="10582"/>
                </a:cubicBezTo>
                <a:cubicBezTo>
                  <a:pt x="22146" y="10178"/>
                  <a:pt x="22063" y="9630"/>
                  <a:pt x="22098" y="9142"/>
                </a:cubicBezTo>
                <a:cubicBezTo>
                  <a:pt x="22122" y="9130"/>
                  <a:pt x="22146" y="9094"/>
                  <a:pt x="22158" y="9082"/>
                </a:cubicBezTo>
                <a:cubicBezTo>
                  <a:pt x="22325" y="9070"/>
                  <a:pt x="22325" y="8808"/>
                  <a:pt x="22146" y="8808"/>
                </a:cubicBezTo>
                <a:cubicBezTo>
                  <a:pt x="22170" y="8666"/>
                  <a:pt x="22229" y="8511"/>
                  <a:pt x="22313" y="8380"/>
                </a:cubicBezTo>
                <a:lnTo>
                  <a:pt x="22337" y="8380"/>
                </a:lnTo>
                <a:cubicBezTo>
                  <a:pt x="22372" y="8368"/>
                  <a:pt x="22396" y="8356"/>
                  <a:pt x="22420" y="8320"/>
                </a:cubicBezTo>
                <a:close/>
                <a:moveTo>
                  <a:pt x="38446" y="12666"/>
                </a:moveTo>
                <a:cubicBezTo>
                  <a:pt x="38386" y="13154"/>
                  <a:pt x="38267" y="13666"/>
                  <a:pt x="38243" y="14142"/>
                </a:cubicBezTo>
                <a:cubicBezTo>
                  <a:pt x="38172" y="14190"/>
                  <a:pt x="38089" y="14250"/>
                  <a:pt x="38005" y="14285"/>
                </a:cubicBezTo>
                <a:cubicBezTo>
                  <a:pt x="38041" y="14154"/>
                  <a:pt x="38065" y="14023"/>
                  <a:pt x="38089" y="13892"/>
                </a:cubicBezTo>
                <a:cubicBezTo>
                  <a:pt x="38124" y="13619"/>
                  <a:pt x="38160" y="13333"/>
                  <a:pt x="38172" y="13059"/>
                </a:cubicBezTo>
                <a:cubicBezTo>
                  <a:pt x="38172" y="12964"/>
                  <a:pt x="38112" y="12916"/>
                  <a:pt x="38041" y="12916"/>
                </a:cubicBezTo>
                <a:cubicBezTo>
                  <a:pt x="38172" y="12833"/>
                  <a:pt x="38303" y="12737"/>
                  <a:pt x="38446" y="12666"/>
                </a:cubicBezTo>
                <a:close/>
                <a:moveTo>
                  <a:pt x="15407" y="12440"/>
                </a:moveTo>
                <a:lnTo>
                  <a:pt x="15407" y="12440"/>
                </a:lnTo>
                <a:cubicBezTo>
                  <a:pt x="15383" y="12702"/>
                  <a:pt x="15371" y="12964"/>
                  <a:pt x="15371" y="13214"/>
                </a:cubicBezTo>
                <a:cubicBezTo>
                  <a:pt x="15324" y="13488"/>
                  <a:pt x="15252" y="13797"/>
                  <a:pt x="15419" y="14047"/>
                </a:cubicBezTo>
                <a:lnTo>
                  <a:pt x="15467" y="14095"/>
                </a:lnTo>
                <a:cubicBezTo>
                  <a:pt x="15324" y="14190"/>
                  <a:pt x="15181" y="14273"/>
                  <a:pt x="15050" y="14369"/>
                </a:cubicBezTo>
                <a:lnTo>
                  <a:pt x="15050" y="14321"/>
                </a:lnTo>
                <a:cubicBezTo>
                  <a:pt x="15110" y="13785"/>
                  <a:pt x="15014" y="13214"/>
                  <a:pt x="14895" y="12702"/>
                </a:cubicBezTo>
                <a:cubicBezTo>
                  <a:pt x="15062" y="12607"/>
                  <a:pt x="15240" y="12535"/>
                  <a:pt x="15407" y="12440"/>
                </a:cubicBezTo>
                <a:close/>
                <a:moveTo>
                  <a:pt x="12812" y="13428"/>
                </a:moveTo>
                <a:cubicBezTo>
                  <a:pt x="12824" y="13750"/>
                  <a:pt x="12859" y="14083"/>
                  <a:pt x="12883" y="14392"/>
                </a:cubicBezTo>
                <a:cubicBezTo>
                  <a:pt x="12728" y="14273"/>
                  <a:pt x="12550" y="14142"/>
                  <a:pt x="12383" y="14011"/>
                </a:cubicBezTo>
                <a:cubicBezTo>
                  <a:pt x="12371" y="13892"/>
                  <a:pt x="12347" y="13773"/>
                  <a:pt x="12347" y="13654"/>
                </a:cubicBezTo>
                <a:cubicBezTo>
                  <a:pt x="12502" y="13571"/>
                  <a:pt x="12669" y="13499"/>
                  <a:pt x="12812" y="13428"/>
                </a:cubicBezTo>
                <a:close/>
                <a:moveTo>
                  <a:pt x="13169" y="13547"/>
                </a:moveTo>
                <a:cubicBezTo>
                  <a:pt x="13181" y="13904"/>
                  <a:pt x="13228" y="14273"/>
                  <a:pt x="13264" y="14631"/>
                </a:cubicBezTo>
                <a:cubicBezTo>
                  <a:pt x="13264" y="14631"/>
                  <a:pt x="13240" y="14631"/>
                  <a:pt x="13240" y="14619"/>
                </a:cubicBezTo>
                <a:lnTo>
                  <a:pt x="13240" y="14583"/>
                </a:lnTo>
                <a:cubicBezTo>
                  <a:pt x="13264" y="14523"/>
                  <a:pt x="13216" y="14488"/>
                  <a:pt x="13169" y="14488"/>
                </a:cubicBezTo>
                <a:cubicBezTo>
                  <a:pt x="13121" y="14190"/>
                  <a:pt x="13085" y="13892"/>
                  <a:pt x="13050" y="13595"/>
                </a:cubicBezTo>
                <a:cubicBezTo>
                  <a:pt x="13085" y="13595"/>
                  <a:pt x="13121" y="13571"/>
                  <a:pt x="13169" y="13547"/>
                </a:cubicBezTo>
                <a:close/>
                <a:moveTo>
                  <a:pt x="37924" y="13049"/>
                </a:moveTo>
                <a:lnTo>
                  <a:pt x="37924" y="13049"/>
                </a:lnTo>
                <a:cubicBezTo>
                  <a:pt x="37923" y="13055"/>
                  <a:pt x="37922" y="13062"/>
                  <a:pt x="37922" y="13071"/>
                </a:cubicBezTo>
                <a:cubicBezTo>
                  <a:pt x="37886" y="13357"/>
                  <a:pt x="37862" y="13654"/>
                  <a:pt x="37803" y="13928"/>
                </a:cubicBezTo>
                <a:cubicBezTo>
                  <a:pt x="37755" y="14131"/>
                  <a:pt x="37684" y="14321"/>
                  <a:pt x="37708" y="14512"/>
                </a:cubicBezTo>
                <a:cubicBezTo>
                  <a:pt x="37612" y="14571"/>
                  <a:pt x="37517" y="14642"/>
                  <a:pt x="37410" y="14702"/>
                </a:cubicBezTo>
                <a:cubicBezTo>
                  <a:pt x="37517" y="14214"/>
                  <a:pt x="37577" y="13690"/>
                  <a:pt x="37648" y="13214"/>
                </a:cubicBezTo>
                <a:cubicBezTo>
                  <a:pt x="37740" y="13163"/>
                  <a:pt x="37832" y="13103"/>
                  <a:pt x="37924" y="13049"/>
                </a:cubicBezTo>
                <a:close/>
                <a:moveTo>
                  <a:pt x="34945" y="14631"/>
                </a:moveTo>
                <a:cubicBezTo>
                  <a:pt x="34945" y="14678"/>
                  <a:pt x="34933" y="14702"/>
                  <a:pt x="34933" y="14750"/>
                </a:cubicBezTo>
                <a:cubicBezTo>
                  <a:pt x="34910" y="14726"/>
                  <a:pt x="34886" y="14690"/>
                  <a:pt x="34874" y="14666"/>
                </a:cubicBezTo>
                <a:cubicBezTo>
                  <a:pt x="34886" y="14666"/>
                  <a:pt x="34910" y="14642"/>
                  <a:pt x="34945" y="14631"/>
                </a:cubicBezTo>
                <a:close/>
                <a:moveTo>
                  <a:pt x="14550" y="12857"/>
                </a:moveTo>
                <a:cubicBezTo>
                  <a:pt x="14586" y="13380"/>
                  <a:pt x="14538" y="13892"/>
                  <a:pt x="14586" y="14404"/>
                </a:cubicBezTo>
                <a:cubicBezTo>
                  <a:pt x="14586" y="14488"/>
                  <a:pt x="14645" y="14547"/>
                  <a:pt x="14705" y="14583"/>
                </a:cubicBezTo>
                <a:cubicBezTo>
                  <a:pt x="14574" y="14678"/>
                  <a:pt x="14455" y="14762"/>
                  <a:pt x="14312" y="14857"/>
                </a:cubicBezTo>
                <a:lnTo>
                  <a:pt x="14312" y="14726"/>
                </a:lnTo>
                <a:cubicBezTo>
                  <a:pt x="14300" y="14166"/>
                  <a:pt x="14217" y="13607"/>
                  <a:pt x="14157" y="13071"/>
                </a:cubicBezTo>
                <a:cubicBezTo>
                  <a:pt x="14288" y="12999"/>
                  <a:pt x="14419" y="12940"/>
                  <a:pt x="14550" y="12857"/>
                </a:cubicBezTo>
                <a:close/>
                <a:moveTo>
                  <a:pt x="34624" y="14762"/>
                </a:moveTo>
                <a:cubicBezTo>
                  <a:pt x="34648" y="14821"/>
                  <a:pt x="34671" y="14869"/>
                  <a:pt x="34695" y="14928"/>
                </a:cubicBezTo>
                <a:cubicBezTo>
                  <a:pt x="34648" y="14881"/>
                  <a:pt x="34588" y="14845"/>
                  <a:pt x="34541" y="14797"/>
                </a:cubicBezTo>
                <a:cubicBezTo>
                  <a:pt x="34576" y="14785"/>
                  <a:pt x="34600" y="14785"/>
                  <a:pt x="34624" y="14762"/>
                </a:cubicBezTo>
                <a:close/>
                <a:moveTo>
                  <a:pt x="13764" y="13249"/>
                </a:moveTo>
                <a:cubicBezTo>
                  <a:pt x="13776" y="13785"/>
                  <a:pt x="13764" y="14333"/>
                  <a:pt x="13824" y="14869"/>
                </a:cubicBezTo>
                <a:cubicBezTo>
                  <a:pt x="13831" y="14942"/>
                  <a:pt x="13861" y="14997"/>
                  <a:pt x="13905" y="15034"/>
                </a:cubicBezTo>
                <a:lnTo>
                  <a:pt x="13905" y="15034"/>
                </a:lnTo>
                <a:cubicBezTo>
                  <a:pt x="13843" y="15000"/>
                  <a:pt x="13777" y="14966"/>
                  <a:pt x="13716" y="14928"/>
                </a:cubicBezTo>
                <a:lnTo>
                  <a:pt x="13716" y="14916"/>
                </a:lnTo>
                <a:cubicBezTo>
                  <a:pt x="13728" y="14821"/>
                  <a:pt x="13693" y="14762"/>
                  <a:pt x="13633" y="14738"/>
                </a:cubicBezTo>
                <a:cubicBezTo>
                  <a:pt x="13562" y="14309"/>
                  <a:pt x="13466" y="13857"/>
                  <a:pt x="13407" y="13428"/>
                </a:cubicBezTo>
                <a:lnTo>
                  <a:pt x="13764" y="13249"/>
                </a:lnTo>
                <a:close/>
                <a:moveTo>
                  <a:pt x="13968" y="15072"/>
                </a:moveTo>
                <a:lnTo>
                  <a:pt x="13968" y="15072"/>
                </a:lnTo>
                <a:cubicBezTo>
                  <a:pt x="13979" y="15076"/>
                  <a:pt x="13991" y="15080"/>
                  <a:pt x="14002" y="15083"/>
                </a:cubicBezTo>
                <a:lnTo>
                  <a:pt x="14002" y="15095"/>
                </a:lnTo>
                <a:cubicBezTo>
                  <a:pt x="13991" y="15087"/>
                  <a:pt x="13980" y="15080"/>
                  <a:pt x="13968" y="15072"/>
                </a:cubicBezTo>
                <a:close/>
                <a:moveTo>
                  <a:pt x="35362" y="14452"/>
                </a:moveTo>
                <a:cubicBezTo>
                  <a:pt x="35326" y="14678"/>
                  <a:pt x="35314" y="14904"/>
                  <a:pt x="35314" y="15143"/>
                </a:cubicBezTo>
                <a:cubicBezTo>
                  <a:pt x="35303" y="15119"/>
                  <a:pt x="35267" y="15107"/>
                  <a:pt x="35255" y="15095"/>
                </a:cubicBezTo>
                <a:cubicBezTo>
                  <a:pt x="35243" y="14916"/>
                  <a:pt x="35207" y="14726"/>
                  <a:pt x="35183" y="14547"/>
                </a:cubicBezTo>
                <a:lnTo>
                  <a:pt x="35362" y="14452"/>
                </a:lnTo>
                <a:close/>
                <a:moveTo>
                  <a:pt x="37338" y="13392"/>
                </a:moveTo>
                <a:cubicBezTo>
                  <a:pt x="37231" y="13904"/>
                  <a:pt x="37136" y="14404"/>
                  <a:pt x="37100" y="14916"/>
                </a:cubicBezTo>
                <a:cubicBezTo>
                  <a:pt x="36874" y="15059"/>
                  <a:pt x="36672" y="15214"/>
                  <a:pt x="36446" y="15357"/>
                </a:cubicBezTo>
                <a:cubicBezTo>
                  <a:pt x="36457" y="15166"/>
                  <a:pt x="36481" y="14976"/>
                  <a:pt x="36493" y="14797"/>
                </a:cubicBezTo>
                <a:lnTo>
                  <a:pt x="36576" y="13857"/>
                </a:lnTo>
                <a:cubicBezTo>
                  <a:pt x="36660" y="13809"/>
                  <a:pt x="36719" y="13785"/>
                  <a:pt x="36791" y="13738"/>
                </a:cubicBezTo>
                <a:lnTo>
                  <a:pt x="36791" y="13738"/>
                </a:lnTo>
                <a:cubicBezTo>
                  <a:pt x="36707" y="14107"/>
                  <a:pt x="36636" y="14547"/>
                  <a:pt x="36684" y="14928"/>
                </a:cubicBezTo>
                <a:cubicBezTo>
                  <a:pt x="36690" y="14997"/>
                  <a:pt x="36744" y="15037"/>
                  <a:pt x="36798" y="15037"/>
                </a:cubicBezTo>
                <a:cubicBezTo>
                  <a:pt x="36838" y="15037"/>
                  <a:pt x="36878" y="15015"/>
                  <a:pt x="36898" y="14964"/>
                </a:cubicBezTo>
                <a:cubicBezTo>
                  <a:pt x="37017" y="14523"/>
                  <a:pt x="37017" y="14023"/>
                  <a:pt x="37041" y="13571"/>
                </a:cubicBezTo>
                <a:cubicBezTo>
                  <a:pt x="37148" y="13511"/>
                  <a:pt x="37255" y="13452"/>
                  <a:pt x="37338" y="13392"/>
                </a:cubicBezTo>
                <a:close/>
                <a:moveTo>
                  <a:pt x="35862" y="14202"/>
                </a:moveTo>
                <a:lnTo>
                  <a:pt x="35862" y="14202"/>
                </a:lnTo>
                <a:cubicBezTo>
                  <a:pt x="35886" y="14428"/>
                  <a:pt x="35826" y="14738"/>
                  <a:pt x="35826" y="14845"/>
                </a:cubicBezTo>
                <a:lnTo>
                  <a:pt x="35779" y="15416"/>
                </a:lnTo>
                <a:cubicBezTo>
                  <a:pt x="35672" y="15357"/>
                  <a:pt x="35564" y="15321"/>
                  <a:pt x="35481" y="15250"/>
                </a:cubicBezTo>
                <a:cubicBezTo>
                  <a:pt x="35469" y="14976"/>
                  <a:pt x="35433" y="14702"/>
                  <a:pt x="35422" y="14416"/>
                </a:cubicBezTo>
                <a:lnTo>
                  <a:pt x="35862" y="14202"/>
                </a:lnTo>
                <a:close/>
                <a:moveTo>
                  <a:pt x="21563" y="9428"/>
                </a:moveTo>
                <a:cubicBezTo>
                  <a:pt x="21515" y="9987"/>
                  <a:pt x="21491" y="10571"/>
                  <a:pt x="21456" y="11154"/>
                </a:cubicBezTo>
                <a:cubicBezTo>
                  <a:pt x="21420" y="11154"/>
                  <a:pt x="21384" y="11166"/>
                  <a:pt x="21336" y="11190"/>
                </a:cubicBezTo>
                <a:cubicBezTo>
                  <a:pt x="19193" y="12654"/>
                  <a:pt x="16979" y="14023"/>
                  <a:pt x="14895" y="15559"/>
                </a:cubicBezTo>
                <a:cubicBezTo>
                  <a:pt x="14645" y="15440"/>
                  <a:pt x="14407" y="15321"/>
                  <a:pt x="14169" y="15178"/>
                </a:cubicBezTo>
                <a:cubicBezTo>
                  <a:pt x="16503" y="14107"/>
                  <a:pt x="19015" y="12642"/>
                  <a:pt x="21027" y="10999"/>
                </a:cubicBezTo>
                <a:cubicBezTo>
                  <a:pt x="21086" y="10999"/>
                  <a:pt x="21158" y="10975"/>
                  <a:pt x="21194" y="10904"/>
                </a:cubicBezTo>
                <a:cubicBezTo>
                  <a:pt x="21206" y="10868"/>
                  <a:pt x="21217" y="10821"/>
                  <a:pt x="21229" y="10761"/>
                </a:cubicBezTo>
                <a:cubicBezTo>
                  <a:pt x="21253" y="10785"/>
                  <a:pt x="21277" y="10809"/>
                  <a:pt x="21325" y="10809"/>
                </a:cubicBezTo>
                <a:cubicBezTo>
                  <a:pt x="21491" y="10809"/>
                  <a:pt x="21491" y="10571"/>
                  <a:pt x="21325" y="10571"/>
                </a:cubicBezTo>
                <a:cubicBezTo>
                  <a:pt x="21313" y="10571"/>
                  <a:pt x="21289" y="10582"/>
                  <a:pt x="21277" y="10582"/>
                </a:cubicBezTo>
                <a:cubicBezTo>
                  <a:pt x="21313" y="10332"/>
                  <a:pt x="21289" y="10059"/>
                  <a:pt x="21289" y="9832"/>
                </a:cubicBezTo>
                <a:cubicBezTo>
                  <a:pt x="21289" y="9701"/>
                  <a:pt x="21206" y="9642"/>
                  <a:pt x="21110" y="9630"/>
                </a:cubicBezTo>
                <a:cubicBezTo>
                  <a:pt x="21265" y="9559"/>
                  <a:pt x="21408" y="9487"/>
                  <a:pt x="21563" y="9428"/>
                </a:cubicBezTo>
                <a:close/>
                <a:moveTo>
                  <a:pt x="36315" y="13976"/>
                </a:moveTo>
                <a:lnTo>
                  <a:pt x="36219" y="14785"/>
                </a:lnTo>
                <a:cubicBezTo>
                  <a:pt x="36195" y="15035"/>
                  <a:pt x="36148" y="15297"/>
                  <a:pt x="36148" y="15547"/>
                </a:cubicBezTo>
                <a:cubicBezTo>
                  <a:pt x="36136" y="15571"/>
                  <a:pt x="36124" y="15571"/>
                  <a:pt x="36124" y="15583"/>
                </a:cubicBezTo>
                <a:cubicBezTo>
                  <a:pt x="36065" y="15547"/>
                  <a:pt x="36005" y="15535"/>
                  <a:pt x="35945" y="15512"/>
                </a:cubicBezTo>
                <a:cubicBezTo>
                  <a:pt x="35969" y="15154"/>
                  <a:pt x="35969" y="14797"/>
                  <a:pt x="35969" y="14440"/>
                </a:cubicBezTo>
                <a:cubicBezTo>
                  <a:pt x="35969" y="14345"/>
                  <a:pt x="35981" y="14238"/>
                  <a:pt x="35969" y="14154"/>
                </a:cubicBezTo>
                <a:cubicBezTo>
                  <a:pt x="36088" y="14083"/>
                  <a:pt x="36195" y="14035"/>
                  <a:pt x="36315" y="13976"/>
                </a:cubicBezTo>
                <a:close/>
                <a:moveTo>
                  <a:pt x="21432" y="11761"/>
                </a:moveTo>
                <a:cubicBezTo>
                  <a:pt x="21444" y="11868"/>
                  <a:pt x="21444" y="11964"/>
                  <a:pt x="21432" y="12083"/>
                </a:cubicBezTo>
                <a:cubicBezTo>
                  <a:pt x="19479" y="13214"/>
                  <a:pt x="17800" y="14785"/>
                  <a:pt x="15860" y="15952"/>
                </a:cubicBezTo>
                <a:cubicBezTo>
                  <a:pt x="15657" y="15881"/>
                  <a:pt x="15443" y="15809"/>
                  <a:pt x="15240" y="15714"/>
                </a:cubicBezTo>
                <a:cubicBezTo>
                  <a:pt x="17396" y="14571"/>
                  <a:pt x="19431" y="13142"/>
                  <a:pt x="21432" y="11761"/>
                </a:cubicBezTo>
                <a:close/>
                <a:moveTo>
                  <a:pt x="42684" y="11952"/>
                </a:moveTo>
                <a:lnTo>
                  <a:pt x="42684" y="11952"/>
                </a:lnTo>
                <a:cubicBezTo>
                  <a:pt x="40910" y="13249"/>
                  <a:pt x="39160" y="14607"/>
                  <a:pt x="37434" y="15952"/>
                </a:cubicBezTo>
                <a:cubicBezTo>
                  <a:pt x="37088" y="15881"/>
                  <a:pt x="36731" y="15797"/>
                  <a:pt x="36398" y="15690"/>
                </a:cubicBezTo>
                <a:cubicBezTo>
                  <a:pt x="38577" y="14619"/>
                  <a:pt x="40660" y="13309"/>
                  <a:pt x="42684" y="11952"/>
                </a:cubicBezTo>
                <a:close/>
                <a:moveTo>
                  <a:pt x="51971" y="8296"/>
                </a:moveTo>
                <a:cubicBezTo>
                  <a:pt x="52186" y="8332"/>
                  <a:pt x="52424" y="8380"/>
                  <a:pt x="52686" y="8427"/>
                </a:cubicBezTo>
                <a:cubicBezTo>
                  <a:pt x="49316" y="10761"/>
                  <a:pt x="45923" y="13202"/>
                  <a:pt x="43006" y="16000"/>
                </a:cubicBezTo>
                <a:cubicBezTo>
                  <a:pt x="42986" y="15960"/>
                  <a:pt x="42950" y="15937"/>
                  <a:pt x="42904" y="15937"/>
                </a:cubicBezTo>
                <a:cubicBezTo>
                  <a:pt x="42895" y="15937"/>
                  <a:pt x="42885" y="15938"/>
                  <a:pt x="42875" y="15940"/>
                </a:cubicBezTo>
                <a:cubicBezTo>
                  <a:pt x="42696" y="15952"/>
                  <a:pt x="42530" y="15988"/>
                  <a:pt x="42351" y="16000"/>
                </a:cubicBezTo>
                <a:cubicBezTo>
                  <a:pt x="45506" y="13357"/>
                  <a:pt x="48804" y="10916"/>
                  <a:pt x="51971" y="8296"/>
                </a:cubicBezTo>
                <a:close/>
                <a:moveTo>
                  <a:pt x="49316" y="8082"/>
                </a:moveTo>
                <a:lnTo>
                  <a:pt x="49316" y="8082"/>
                </a:lnTo>
                <a:cubicBezTo>
                  <a:pt x="45637" y="10451"/>
                  <a:pt x="42208" y="13357"/>
                  <a:pt x="38874" y="16155"/>
                </a:cubicBezTo>
                <a:cubicBezTo>
                  <a:pt x="38601" y="16119"/>
                  <a:pt x="38303" y="16095"/>
                  <a:pt x="37993" y="16047"/>
                </a:cubicBezTo>
                <a:cubicBezTo>
                  <a:pt x="41518" y="13333"/>
                  <a:pt x="45149" y="10797"/>
                  <a:pt x="48733" y="8177"/>
                </a:cubicBezTo>
                <a:cubicBezTo>
                  <a:pt x="48935" y="8130"/>
                  <a:pt x="49126" y="8094"/>
                  <a:pt x="49316" y="8082"/>
                </a:cubicBezTo>
                <a:close/>
                <a:moveTo>
                  <a:pt x="44796" y="13303"/>
                </a:moveTo>
                <a:lnTo>
                  <a:pt x="44796" y="13303"/>
                </a:lnTo>
                <a:cubicBezTo>
                  <a:pt x="43680" y="14227"/>
                  <a:pt x="42582" y="15168"/>
                  <a:pt x="41494" y="16107"/>
                </a:cubicBezTo>
                <a:cubicBezTo>
                  <a:pt x="41339" y="16119"/>
                  <a:pt x="41172" y="16131"/>
                  <a:pt x="41029" y="16155"/>
                </a:cubicBezTo>
                <a:cubicBezTo>
                  <a:pt x="42306" y="15266"/>
                  <a:pt x="43563" y="14304"/>
                  <a:pt x="44796" y="13303"/>
                </a:cubicBezTo>
                <a:close/>
                <a:moveTo>
                  <a:pt x="49948" y="8060"/>
                </a:moveTo>
                <a:cubicBezTo>
                  <a:pt x="50091" y="8060"/>
                  <a:pt x="50236" y="8074"/>
                  <a:pt x="50376" y="8082"/>
                </a:cubicBezTo>
                <a:cubicBezTo>
                  <a:pt x="46923" y="10582"/>
                  <a:pt x="43327" y="13249"/>
                  <a:pt x="40256" y="16190"/>
                </a:cubicBezTo>
                <a:cubicBezTo>
                  <a:pt x="40172" y="16198"/>
                  <a:pt x="40086" y="16201"/>
                  <a:pt x="39999" y="16201"/>
                </a:cubicBezTo>
                <a:cubicBezTo>
                  <a:pt x="39824" y="16201"/>
                  <a:pt x="39644" y="16190"/>
                  <a:pt x="39470" y="16190"/>
                </a:cubicBezTo>
                <a:cubicBezTo>
                  <a:pt x="42815" y="13380"/>
                  <a:pt x="46363" y="10821"/>
                  <a:pt x="49757" y="8070"/>
                </a:cubicBezTo>
                <a:cubicBezTo>
                  <a:pt x="49819" y="8063"/>
                  <a:pt x="49883" y="8060"/>
                  <a:pt x="49948" y="8060"/>
                </a:cubicBezTo>
                <a:close/>
                <a:moveTo>
                  <a:pt x="21420" y="12952"/>
                </a:moveTo>
                <a:cubicBezTo>
                  <a:pt x="21420" y="13059"/>
                  <a:pt x="21420" y="13178"/>
                  <a:pt x="21396" y="13273"/>
                </a:cubicBezTo>
                <a:cubicBezTo>
                  <a:pt x="20658" y="13690"/>
                  <a:pt x="20003" y="14381"/>
                  <a:pt x="19336" y="14881"/>
                </a:cubicBezTo>
                <a:cubicBezTo>
                  <a:pt x="18705" y="15357"/>
                  <a:pt x="18062" y="15821"/>
                  <a:pt x="17407" y="16286"/>
                </a:cubicBezTo>
                <a:cubicBezTo>
                  <a:pt x="17145" y="16274"/>
                  <a:pt x="16872" y="16226"/>
                  <a:pt x="16598" y="16178"/>
                </a:cubicBezTo>
                <a:cubicBezTo>
                  <a:pt x="16467" y="16155"/>
                  <a:pt x="16336" y="16107"/>
                  <a:pt x="16217" y="16071"/>
                </a:cubicBezTo>
                <a:cubicBezTo>
                  <a:pt x="17979" y="15381"/>
                  <a:pt x="19467" y="14154"/>
                  <a:pt x="20979" y="13023"/>
                </a:cubicBezTo>
                <a:cubicBezTo>
                  <a:pt x="21015" y="13095"/>
                  <a:pt x="21086" y="13178"/>
                  <a:pt x="21194" y="13178"/>
                </a:cubicBezTo>
                <a:cubicBezTo>
                  <a:pt x="21336" y="13178"/>
                  <a:pt x="21420" y="13071"/>
                  <a:pt x="21420" y="12952"/>
                </a:cubicBezTo>
                <a:close/>
                <a:moveTo>
                  <a:pt x="21384" y="13904"/>
                </a:moveTo>
                <a:cubicBezTo>
                  <a:pt x="21384" y="14083"/>
                  <a:pt x="21372" y="14261"/>
                  <a:pt x="21372" y="14440"/>
                </a:cubicBezTo>
                <a:cubicBezTo>
                  <a:pt x="20955" y="14666"/>
                  <a:pt x="20563" y="15023"/>
                  <a:pt x="20229" y="15285"/>
                </a:cubicBezTo>
                <a:cubicBezTo>
                  <a:pt x="19777" y="15631"/>
                  <a:pt x="19301" y="15940"/>
                  <a:pt x="18884" y="16309"/>
                </a:cubicBezTo>
                <a:lnTo>
                  <a:pt x="18003" y="16309"/>
                </a:lnTo>
                <a:cubicBezTo>
                  <a:pt x="18634" y="15928"/>
                  <a:pt x="19241" y="15524"/>
                  <a:pt x="19836" y="15083"/>
                </a:cubicBezTo>
                <a:cubicBezTo>
                  <a:pt x="20324" y="14702"/>
                  <a:pt x="20920" y="14333"/>
                  <a:pt x="21384" y="13904"/>
                </a:cubicBezTo>
                <a:close/>
                <a:moveTo>
                  <a:pt x="21372" y="15095"/>
                </a:moveTo>
                <a:cubicBezTo>
                  <a:pt x="21372" y="15535"/>
                  <a:pt x="21372" y="15976"/>
                  <a:pt x="21360" y="16417"/>
                </a:cubicBezTo>
                <a:cubicBezTo>
                  <a:pt x="21268" y="16338"/>
                  <a:pt x="21158" y="16294"/>
                  <a:pt x="21047" y="16294"/>
                </a:cubicBezTo>
                <a:cubicBezTo>
                  <a:pt x="20972" y="16294"/>
                  <a:pt x="20896" y="16314"/>
                  <a:pt x="20825" y="16357"/>
                </a:cubicBezTo>
                <a:cubicBezTo>
                  <a:pt x="20801" y="16345"/>
                  <a:pt x="20777" y="16333"/>
                  <a:pt x="20741" y="16333"/>
                </a:cubicBezTo>
                <a:cubicBezTo>
                  <a:pt x="20622" y="16333"/>
                  <a:pt x="20527" y="16333"/>
                  <a:pt x="20408" y="16309"/>
                </a:cubicBezTo>
                <a:cubicBezTo>
                  <a:pt x="20598" y="16166"/>
                  <a:pt x="20777" y="15988"/>
                  <a:pt x="20920" y="15809"/>
                </a:cubicBezTo>
                <a:lnTo>
                  <a:pt x="20920" y="15809"/>
                </a:lnTo>
                <a:cubicBezTo>
                  <a:pt x="20860" y="15916"/>
                  <a:pt x="20920" y="16155"/>
                  <a:pt x="21134" y="16155"/>
                </a:cubicBezTo>
                <a:cubicBezTo>
                  <a:pt x="21420" y="16155"/>
                  <a:pt x="21432" y="15702"/>
                  <a:pt x="21134" y="15702"/>
                </a:cubicBezTo>
                <a:cubicBezTo>
                  <a:pt x="21075" y="15702"/>
                  <a:pt x="21027" y="15738"/>
                  <a:pt x="20979" y="15762"/>
                </a:cubicBezTo>
                <a:cubicBezTo>
                  <a:pt x="21027" y="15714"/>
                  <a:pt x="21075" y="15678"/>
                  <a:pt x="21098" y="15631"/>
                </a:cubicBezTo>
                <a:cubicBezTo>
                  <a:pt x="21166" y="15543"/>
                  <a:pt x="21076" y="15448"/>
                  <a:pt x="20995" y="15448"/>
                </a:cubicBezTo>
                <a:cubicBezTo>
                  <a:pt x="20977" y="15448"/>
                  <a:pt x="20959" y="15453"/>
                  <a:pt x="20944" y="15464"/>
                </a:cubicBezTo>
                <a:cubicBezTo>
                  <a:pt x="20551" y="15678"/>
                  <a:pt x="20205" y="16000"/>
                  <a:pt x="19884" y="16309"/>
                </a:cubicBezTo>
                <a:lnTo>
                  <a:pt x="19515" y="16309"/>
                </a:lnTo>
                <a:cubicBezTo>
                  <a:pt x="19896" y="16071"/>
                  <a:pt x="20265" y="15821"/>
                  <a:pt x="20646" y="15571"/>
                </a:cubicBezTo>
                <a:cubicBezTo>
                  <a:pt x="20860" y="15416"/>
                  <a:pt x="21134" y="15250"/>
                  <a:pt x="21372" y="15095"/>
                </a:cubicBezTo>
                <a:close/>
                <a:moveTo>
                  <a:pt x="21360" y="16750"/>
                </a:moveTo>
                <a:lnTo>
                  <a:pt x="21360" y="17190"/>
                </a:lnTo>
                <a:cubicBezTo>
                  <a:pt x="21339" y="17158"/>
                  <a:pt x="21301" y="17141"/>
                  <a:pt x="21261" y="17141"/>
                </a:cubicBezTo>
                <a:cubicBezTo>
                  <a:pt x="21212" y="17141"/>
                  <a:pt x="21160" y="17167"/>
                  <a:pt x="21134" y="17226"/>
                </a:cubicBezTo>
                <a:lnTo>
                  <a:pt x="21134" y="17238"/>
                </a:lnTo>
                <a:cubicBezTo>
                  <a:pt x="21134" y="17107"/>
                  <a:pt x="21122" y="16952"/>
                  <a:pt x="21098" y="16821"/>
                </a:cubicBezTo>
                <a:cubicBezTo>
                  <a:pt x="21194" y="16809"/>
                  <a:pt x="21277" y="16786"/>
                  <a:pt x="21360" y="16750"/>
                </a:cubicBezTo>
                <a:close/>
                <a:moveTo>
                  <a:pt x="20860" y="19393"/>
                </a:moveTo>
                <a:cubicBezTo>
                  <a:pt x="20896" y="19393"/>
                  <a:pt x="20932" y="19405"/>
                  <a:pt x="20967" y="19405"/>
                </a:cubicBezTo>
                <a:cubicBezTo>
                  <a:pt x="20884" y="19619"/>
                  <a:pt x="20789" y="19810"/>
                  <a:pt x="20717" y="20024"/>
                </a:cubicBezTo>
                <a:cubicBezTo>
                  <a:pt x="20765" y="19810"/>
                  <a:pt x="20825" y="19607"/>
                  <a:pt x="20860" y="19393"/>
                </a:cubicBezTo>
                <a:close/>
                <a:moveTo>
                  <a:pt x="33719" y="21822"/>
                </a:moveTo>
                <a:cubicBezTo>
                  <a:pt x="33731" y="21846"/>
                  <a:pt x="33767" y="21870"/>
                  <a:pt x="33779" y="21893"/>
                </a:cubicBezTo>
                <a:cubicBezTo>
                  <a:pt x="33767" y="21881"/>
                  <a:pt x="33743" y="21881"/>
                  <a:pt x="33719" y="21870"/>
                </a:cubicBezTo>
                <a:lnTo>
                  <a:pt x="33719" y="21822"/>
                </a:lnTo>
                <a:close/>
                <a:moveTo>
                  <a:pt x="33814" y="21453"/>
                </a:moveTo>
                <a:lnTo>
                  <a:pt x="33814" y="21453"/>
                </a:lnTo>
                <a:cubicBezTo>
                  <a:pt x="33945" y="21536"/>
                  <a:pt x="34100" y="21608"/>
                  <a:pt x="34243" y="21691"/>
                </a:cubicBezTo>
                <a:cubicBezTo>
                  <a:pt x="34219" y="21727"/>
                  <a:pt x="34219" y="21786"/>
                  <a:pt x="34255" y="21834"/>
                </a:cubicBezTo>
                <a:cubicBezTo>
                  <a:pt x="34362" y="21953"/>
                  <a:pt x="34481" y="22084"/>
                  <a:pt x="34588" y="22203"/>
                </a:cubicBezTo>
                <a:cubicBezTo>
                  <a:pt x="34517" y="22179"/>
                  <a:pt x="34421" y="22143"/>
                  <a:pt x="34350" y="22120"/>
                </a:cubicBezTo>
                <a:cubicBezTo>
                  <a:pt x="34362" y="22084"/>
                  <a:pt x="34350" y="22072"/>
                  <a:pt x="34326" y="22048"/>
                </a:cubicBezTo>
                <a:cubicBezTo>
                  <a:pt x="34183" y="21834"/>
                  <a:pt x="33993" y="21643"/>
                  <a:pt x="33814" y="21453"/>
                </a:cubicBezTo>
                <a:close/>
                <a:moveTo>
                  <a:pt x="34671" y="21870"/>
                </a:moveTo>
                <a:cubicBezTo>
                  <a:pt x="34814" y="21929"/>
                  <a:pt x="34957" y="21965"/>
                  <a:pt x="35088" y="22012"/>
                </a:cubicBezTo>
                <a:cubicBezTo>
                  <a:pt x="35076" y="22048"/>
                  <a:pt x="35064" y="22072"/>
                  <a:pt x="35088" y="22120"/>
                </a:cubicBezTo>
                <a:cubicBezTo>
                  <a:pt x="35172" y="22227"/>
                  <a:pt x="35255" y="22346"/>
                  <a:pt x="35362" y="22465"/>
                </a:cubicBezTo>
                <a:cubicBezTo>
                  <a:pt x="35267" y="22441"/>
                  <a:pt x="35195" y="22417"/>
                  <a:pt x="35124" y="22382"/>
                </a:cubicBezTo>
                <a:cubicBezTo>
                  <a:pt x="34993" y="22191"/>
                  <a:pt x="34838" y="22024"/>
                  <a:pt x="34671" y="21870"/>
                </a:cubicBezTo>
                <a:close/>
                <a:moveTo>
                  <a:pt x="33779" y="15119"/>
                </a:moveTo>
                <a:cubicBezTo>
                  <a:pt x="35407" y="16556"/>
                  <a:pt x="37339" y="17178"/>
                  <a:pt x="39333" y="17178"/>
                </a:cubicBezTo>
                <a:cubicBezTo>
                  <a:pt x="40445" y="17178"/>
                  <a:pt x="41576" y="16985"/>
                  <a:pt x="42684" y="16631"/>
                </a:cubicBezTo>
                <a:cubicBezTo>
                  <a:pt x="42708" y="16631"/>
                  <a:pt x="42744" y="16631"/>
                  <a:pt x="42768" y="16607"/>
                </a:cubicBezTo>
                <a:cubicBezTo>
                  <a:pt x="42780" y="16607"/>
                  <a:pt x="42780" y="16595"/>
                  <a:pt x="42803" y="16595"/>
                </a:cubicBezTo>
                <a:cubicBezTo>
                  <a:pt x="42851" y="16583"/>
                  <a:pt x="42911" y="16571"/>
                  <a:pt x="42946" y="16547"/>
                </a:cubicBezTo>
                <a:lnTo>
                  <a:pt x="42946" y="16547"/>
                </a:lnTo>
                <a:cubicBezTo>
                  <a:pt x="42815" y="18167"/>
                  <a:pt x="42744" y="19798"/>
                  <a:pt x="42696" y="21429"/>
                </a:cubicBezTo>
                <a:cubicBezTo>
                  <a:pt x="42684" y="21381"/>
                  <a:pt x="42649" y="21358"/>
                  <a:pt x="42589" y="21358"/>
                </a:cubicBezTo>
                <a:cubicBezTo>
                  <a:pt x="42307" y="21334"/>
                  <a:pt x="42022" y="21326"/>
                  <a:pt x="41735" y="21326"/>
                </a:cubicBezTo>
                <a:cubicBezTo>
                  <a:pt x="41160" y="21326"/>
                  <a:pt x="40581" y="21358"/>
                  <a:pt x="40017" y="21358"/>
                </a:cubicBezTo>
                <a:cubicBezTo>
                  <a:pt x="39851" y="21358"/>
                  <a:pt x="39851" y="21608"/>
                  <a:pt x="40017" y="21608"/>
                </a:cubicBezTo>
                <a:cubicBezTo>
                  <a:pt x="40531" y="21622"/>
                  <a:pt x="41058" y="21645"/>
                  <a:pt x="41582" y="21645"/>
                </a:cubicBezTo>
                <a:cubicBezTo>
                  <a:pt x="41920" y="21645"/>
                  <a:pt x="42257" y="21636"/>
                  <a:pt x="42589" y="21608"/>
                </a:cubicBezTo>
                <a:cubicBezTo>
                  <a:pt x="42649" y="21608"/>
                  <a:pt x="42684" y="21584"/>
                  <a:pt x="42696" y="21536"/>
                </a:cubicBezTo>
                <a:lnTo>
                  <a:pt x="42696" y="21536"/>
                </a:lnTo>
                <a:cubicBezTo>
                  <a:pt x="42684" y="21881"/>
                  <a:pt x="42684" y="22227"/>
                  <a:pt x="42684" y="22548"/>
                </a:cubicBezTo>
                <a:cubicBezTo>
                  <a:pt x="39636" y="22274"/>
                  <a:pt x="36672" y="22203"/>
                  <a:pt x="33743" y="21250"/>
                </a:cubicBezTo>
                <a:cubicBezTo>
                  <a:pt x="33767" y="20691"/>
                  <a:pt x="33767" y="20119"/>
                  <a:pt x="33767" y="19560"/>
                </a:cubicBezTo>
                <a:cubicBezTo>
                  <a:pt x="33755" y="18119"/>
                  <a:pt x="33386" y="16524"/>
                  <a:pt x="33779" y="15119"/>
                </a:cubicBezTo>
                <a:close/>
                <a:moveTo>
                  <a:pt x="35338" y="22084"/>
                </a:moveTo>
                <a:cubicBezTo>
                  <a:pt x="35774" y="22199"/>
                  <a:pt x="36216" y="22286"/>
                  <a:pt x="36664" y="22360"/>
                </a:cubicBezTo>
                <a:lnTo>
                  <a:pt x="36664" y="22360"/>
                </a:lnTo>
                <a:cubicBezTo>
                  <a:pt x="36609" y="22372"/>
                  <a:pt x="36559" y="22439"/>
                  <a:pt x="36600" y="22489"/>
                </a:cubicBezTo>
                <a:cubicBezTo>
                  <a:pt x="36684" y="22608"/>
                  <a:pt x="36791" y="22751"/>
                  <a:pt x="36910" y="22905"/>
                </a:cubicBezTo>
                <a:cubicBezTo>
                  <a:pt x="36791" y="22870"/>
                  <a:pt x="36672" y="22846"/>
                  <a:pt x="36565" y="22810"/>
                </a:cubicBezTo>
                <a:cubicBezTo>
                  <a:pt x="36517" y="22774"/>
                  <a:pt x="36481" y="22739"/>
                  <a:pt x="36410" y="22691"/>
                </a:cubicBezTo>
                <a:cubicBezTo>
                  <a:pt x="36255" y="22560"/>
                  <a:pt x="36112" y="22393"/>
                  <a:pt x="35981" y="22251"/>
                </a:cubicBezTo>
                <a:cubicBezTo>
                  <a:pt x="35974" y="22240"/>
                  <a:pt x="35965" y="22236"/>
                  <a:pt x="35955" y="22236"/>
                </a:cubicBezTo>
                <a:cubicBezTo>
                  <a:pt x="35929" y="22236"/>
                  <a:pt x="35901" y="22264"/>
                  <a:pt x="35910" y="22298"/>
                </a:cubicBezTo>
                <a:cubicBezTo>
                  <a:pt x="35957" y="22429"/>
                  <a:pt x="36017" y="22560"/>
                  <a:pt x="36100" y="22691"/>
                </a:cubicBezTo>
                <a:lnTo>
                  <a:pt x="35791" y="22608"/>
                </a:lnTo>
                <a:cubicBezTo>
                  <a:pt x="35731" y="22536"/>
                  <a:pt x="35660" y="22477"/>
                  <a:pt x="35600" y="22393"/>
                </a:cubicBezTo>
                <a:cubicBezTo>
                  <a:pt x="35505" y="22298"/>
                  <a:pt x="35422" y="22191"/>
                  <a:pt x="35338" y="22084"/>
                </a:cubicBezTo>
                <a:close/>
                <a:moveTo>
                  <a:pt x="42137" y="22977"/>
                </a:moveTo>
                <a:cubicBezTo>
                  <a:pt x="42113" y="23013"/>
                  <a:pt x="42113" y="23013"/>
                  <a:pt x="42101" y="23024"/>
                </a:cubicBezTo>
                <a:cubicBezTo>
                  <a:pt x="42101" y="23013"/>
                  <a:pt x="42089" y="23001"/>
                  <a:pt x="42065" y="22977"/>
                </a:cubicBezTo>
                <a:close/>
                <a:moveTo>
                  <a:pt x="36717" y="22369"/>
                </a:moveTo>
                <a:cubicBezTo>
                  <a:pt x="36900" y="22398"/>
                  <a:pt x="37083" y="22426"/>
                  <a:pt x="37267" y="22453"/>
                </a:cubicBezTo>
                <a:cubicBezTo>
                  <a:pt x="37374" y="22655"/>
                  <a:pt x="37553" y="22929"/>
                  <a:pt x="37755" y="23084"/>
                </a:cubicBezTo>
                <a:cubicBezTo>
                  <a:pt x="37636" y="23060"/>
                  <a:pt x="37529" y="23036"/>
                  <a:pt x="37434" y="23013"/>
                </a:cubicBezTo>
                <a:cubicBezTo>
                  <a:pt x="37338" y="22917"/>
                  <a:pt x="37219" y="22846"/>
                  <a:pt x="37136" y="22774"/>
                </a:cubicBezTo>
                <a:cubicBezTo>
                  <a:pt x="36981" y="22655"/>
                  <a:pt x="36850" y="22524"/>
                  <a:pt x="36731" y="22382"/>
                </a:cubicBezTo>
                <a:cubicBezTo>
                  <a:pt x="36727" y="22376"/>
                  <a:pt x="36722" y="22372"/>
                  <a:pt x="36717" y="22369"/>
                </a:cubicBezTo>
                <a:close/>
                <a:moveTo>
                  <a:pt x="40005" y="22882"/>
                </a:moveTo>
                <a:lnTo>
                  <a:pt x="40005" y="22882"/>
                </a:lnTo>
                <a:cubicBezTo>
                  <a:pt x="40089" y="22894"/>
                  <a:pt x="40172" y="22894"/>
                  <a:pt x="40256" y="22905"/>
                </a:cubicBezTo>
                <a:cubicBezTo>
                  <a:pt x="40303" y="22953"/>
                  <a:pt x="40327" y="23001"/>
                  <a:pt x="40363" y="23036"/>
                </a:cubicBezTo>
                <a:cubicBezTo>
                  <a:pt x="40327" y="23036"/>
                  <a:pt x="40303" y="23072"/>
                  <a:pt x="40267" y="23096"/>
                </a:cubicBezTo>
                <a:cubicBezTo>
                  <a:pt x="40266" y="23098"/>
                  <a:pt x="40264" y="23099"/>
                  <a:pt x="40261" y="23099"/>
                </a:cubicBezTo>
                <a:cubicBezTo>
                  <a:pt x="40233" y="23099"/>
                  <a:pt x="40124" y="23000"/>
                  <a:pt x="40005" y="22882"/>
                </a:cubicBezTo>
                <a:close/>
                <a:moveTo>
                  <a:pt x="42684" y="22965"/>
                </a:moveTo>
                <a:lnTo>
                  <a:pt x="42684" y="23084"/>
                </a:lnTo>
                <a:cubicBezTo>
                  <a:pt x="42637" y="23084"/>
                  <a:pt x="42613" y="23084"/>
                  <a:pt x="42577" y="23120"/>
                </a:cubicBezTo>
                <a:lnTo>
                  <a:pt x="42565" y="23132"/>
                </a:lnTo>
                <a:lnTo>
                  <a:pt x="42339" y="23001"/>
                </a:lnTo>
                <a:cubicBezTo>
                  <a:pt x="42458" y="23001"/>
                  <a:pt x="42577" y="22977"/>
                  <a:pt x="42684" y="22965"/>
                </a:cubicBezTo>
                <a:close/>
                <a:moveTo>
                  <a:pt x="40696" y="22953"/>
                </a:moveTo>
                <a:cubicBezTo>
                  <a:pt x="40767" y="22953"/>
                  <a:pt x="40803" y="22965"/>
                  <a:pt x="40863" y="22965"/>
                </a:cubicBezTo>
                <a:cubicBezTo>
                  <a:pt x="40910" y="23013"/>
                  <a:pt x="40946" y="23072"/>
                  <a:pt x="40970" y="23132"/>
                </a:cubicBezTo>
                <a:cubicBezTo>
                  <a:pt x="40958" y="23132"/>
                  <a:pt x="40946" y="23132"/>
                  <a:pt x="40910" y="23144"/>
                </a:cubicBezTo>
                <a:cubicBezTo>
                  <a:pt x="40839" y="23084"/>
                  <a:pt x="40779" y="23013"/>
                  <a:pt x="40696" y="22953"/>
                </a:cubicBezTo>
                <a:close/>
                <a:moveTo>
                  <a:pt x="41268" y="22977"/>
                </a:moveTo>
                <a:cubicBezTo>
                  <a:pt x="41387" y="22977"/>
                  <a:pt x="41506" y="23001"/>
                  <a:pt x="41625" y="23001"/>
                </a:cubicBezTo>
                <a:cubicBezTo>
                  <a:pt x="41684" y="23072"/>
                  <a:pt x="41708" y="23251"/>
                  <a:pt x="41672" y="23263"/>
                </a:cubicBezTo>
                <a:cubicBezTo>
                  <a:pt x="41660" y="23263"/>
                  <a:pt x="41470" y="23132"/>
                  <a:pt x="41470" y="23132"/>
                </a:cubicBezTo>
                <a:cubicBezTo>
                  <a:pt x="41399" y="23084"/>
                  <a:pt x="41339" y="23024"/>
                  <a:pt x="41268" y="22977"/>
                </a:cubicBezTo>
                <a:close/>
                <a:moveTo>
                  <a:pt x="37636" y="22524"/>
                </a:moveTo>
                <a:lnTo>
                  <a:pt x="37946" y="22560"/>
                </a:lnTo>
                <a:cubicBezTo>
                  <a:pt x="38041" y="22679"/>
                  <a:pt x="38136" y="22798"/>
                  <a:pt x="38243" y="22905"/>
                </a:cubicBezTo>
                <a:cubicBezTo>
                  <a:pt x="38386" y="23036"/>
                  <a:pt x="38553" y="23215"/>
                  <a:pt x="38767" y="23215"/>
                </a:cubicBezTo>
                <a:cubicBezTo>
                  <a:pt x="38874" y="23215"/>
                  <a:pt x="38934" y="23096"/>
                  <a:pt x="38886" y="23013"/>
                </a:cubicBezTo>
                <a:cubicBezTo>
                  <a:pt x="38791" y="22846"/>
                  <a:pt x="38601" y="22786"/>
                  <a:pt x="38470" y="22703"/>
                </a:cubicBezTo>
                <a:cubicBezTo>
                  <a:pt x="38434" y="22679"/>
                  <a:pt x="38422" y="22655"/>
                  <a:pt x="38398" y="22643"/>
                </a:cubicBezTo>
                <a:lnTo>
                  <a:pt x="38398" y="22643"/>
                </a:lnTo>
                <a:cubicBezTo>
                  <a:pt x="38553" y="22667"/>
                  <a:pt x="38708" y="22679"/>
                  <a:pt x="38874" y="22715"/>
                </a:cubicBezTo>
                <a:cubicBezTo>
                  <a:pt x="39017" y="22905"/>
                  <a:pt x="39184" y="23120"/>
                  <a:pt x="39363" y="23215"/>
                </a:cubicBezTo>
                <a:cubicBezTo>
                  <a:pt x="39383" y="23226"/>
                  <a:pt x="39402" y="23231"/>
                  <a:pt x="39421" y="23231"/>
                </a:cubicBezTo>
                <a:cubicBezTo>
                  <a:pt x="39504" y="23231"/>
                  <a:pt x="39568" y="23138"/>
                  <a:pt x="39529" y="23060"/>
                </a:cubicBezTo>
                <a:cubicBezTo>
                  <a:pt x="39482" y="22953"/>
                  <a:pt x="39410" y="22858"/>
                  <a:pt x="39327" y="22774"/>
                </a:cubicBezTo>
                <a:lnTo>
                  <a:pt x="39327" y="22774"/>
                </a:lnTo>
                <a:cubicBezTo>
                  <a:pt x="39386" y="22786"/>
                  <a:pt x="39446" y="22786"/>
                  <a:pt x="39505" y="22798"/>
                </a:cubicBezTo>
                <a:cubicBezTo>
                  <a:pt x="39660" y="23013"/>
                  <a:pt x="39827" y="23215"/>
                  <a:pt x="40017" y="23358"/>
                </a:cubicBezTo>
                <a:cubicBezTo>
                  <a:pt x="39363" y="23310"/>
                  <a:pt x="38708" y="23239"/>
                  <a:pt x="38065" y="23132"/>
                </a:cubicBezTo>
                <a:cubicBezTo>
                  <a:pt x="38112" y="23120"/>
                  <a:pt x="38124" y="23084"/>
                  <a:pt x="38112" y="23036"/>
                </a:cubicBezTo>
                <a:cubicBezTo>
                  <a:pt x="38065" y="22882"/>
                  <a:pt x="37934" y="22834"/>
                  <a:pt x="37815" y="22727"/>
                </a:cubicBezTo>
                <a:cubicBezTo>
                  <a:pt x="37743" y="22667"/>
                  <a:pt x="37672" y="22596"/>
                  <a:pt x="37600" y="22524"/>
                </a:cubicBezTo>
                <a:close/>
                <a:moveTo>
                  <a:pt x="40529" y="23251"/>
                </a:moveTo>
                <a:cubicBezTo>
                  <a:pt x="40565" y="23310"/>
                  <a:pt x="40613" y="23358"/>
                  <a:pt x="40672" y="23417"/>
                </a:cubicBezTo>
                <a:cubicBezTo>
                  <a:pt x="40601" y="23417"/>
                  <a:pt x="40529" y="23417"/>
                  <a:pt x="40446" y="23394"/>
                </a:cubicBezTo>
                <a:cubicBezTo>
                  <a:pt x="40494" y="23370"/>
                  <a:pt x="40529" y="23310"/>
                  <a:pt x="40529" y="23251"/>
                </a:cubicBezTo>
                <a:close/>
                <a:moveTo>
                  <a:pt x="41148" y="23382"/>
                </a:moveTo>
                <a:cubicBezTo>
                  <a:pt x="41160" y="23394"/>
                  <a:pt x="41160" y="23417"/>
                  <a:pt x="41184" y="23429"/>
                </a:cubicBezTo>
                <a:lnTo>
                  <a:pt x="41137" y="23429"/>
                </a:lnTo>
                <a:cubicBezTo>
                  <a:pt x="41137" y="23417"/>
                  <a:pt x="41148" y="23394"/>
                  <a:pt x="41148" y="23382"/>
                </a:cubicBezTo>
                <a:close/>
                <a:moveTo>
                  <a:pt x="33540" y="24215"/>
                </a:moveTo>
                <a:cubicBezTo>
                  <a:pt x="33588" y="24287"/>
                  <a:pt x="33636" y="24346"/>
                  <a:pt x="33683" y="24406"/>
                </a:cubicBezTo>
                <a:cubicBezTo>
                  <a:pt x="33659" y="24406"/>
                  <a:pt x="33636" y="24429"/>
                  <a:pt x="33636" y="24453"/>
                </a:cubicBezTo>
                <a:lnTo>
                  <a:pt x="33540" y="24763"/>
                </a:lnTo>
                <a:cubicBezTo>
                  <a:pt x="33528" y="24584"/>
                  <a:pt x="33528" y="24406"/>
                  <a:pt x="33540" y="24215"/>
                </a:cubicBezTo>
                <a:close/>
                <a:moveTo>
                  <a:pt x="33755" y="24525"/>
                </a:moveTo>
                <a:cubicBezTo>
                  <a:pt x="33862" y="24632"/>
                  <a:pt x="33957" y="24751"/>
                  <a:pt x="34100" y="24858"/>
                </a:cubicBezTo>
                <a:cubicBezTo>
                  <a:pt x="34076" y="24858"/>
                  <a:pt x="34064" y="24870"/>
                  <a:pt x="34052" y="24882"/>
                </a:cubicBezTo>
                <a:cubicBezTo>
                  <a:pt x="33874" y="25215"/>
                  <a:pt x="33695" y="25560"/>
                  <a:pt x="33528" y="25918"/>
                </a:cubicBezTo>
                <a:lnTo>
                  <a:pt x="33528" y="25513"/>
                </a:lnTo>
                <a:lnTo>
                  <a:pt x="33755" y="24525"/>
                </a:lnTo>
                <a:close/>
                <a:moveTo>
                  <a:pt x="33707" y="22120"/>
                </a:moveTo>
                <a:cubicBezTo>
                  <a:pt x="35709" y="23302"/>
                  <a:pt x="38257" y="24018"/>
                  <a:pt x="40684" y="24018"/>
                </a:cubicBezTo>
                <a:cubicBezTo>
                  <a:pt x="41361" y="24018"/>
                  <a:pt x="42029" y="23963"/>
                  <a:pt x="42672" y="23846"/>
                </a:cubicBezTo>
                <a:lnTo>
                  <a:pt x="42672" y="25894"/>
                </a:lnTo>
                <a:cubicBezTo>
                  <a:pt x="41862" y="26029"/>
                  <a:pt x="40891" y="26120"/>
                  <a:pt x="39879" y="26120"/>
                </a:cubicBezTo>
                <a:cubicBezTo>
                  <a:pt x="38660" y="26120"/>
                  <a:pt x="37381" y="25988"/>
                  <a:pt x="36243" y="25644"/>
                </a:cubicBezTo>
                <a:cubicBezTo>
                  <a:pt x="36218" y="25627"/>
                  <a:pt x="36187" y="25610"/>
                  <a:pt x="36158" y="25610"/>
                </a:cubicBezTo>
                <a:cubicBezTo>
                  <a:pt x="36146" y="25610"/>
                  <a:pt x="36135" y="25613"/>
                  <a:pt x="36124" y="25620"/>
                </a:cubicBezTo>
                <a:cubicBezTo>
                  <a:pt x="35791" y="25513"/>
                  <a:pt x="35481" y="25394"/>
                  <a:pt x="35183" y="25239"/>
                </a:cubicBezTo>
                <a:cubicBezTo>
                  <a:pt x="35172" y="25227"/>
                  <a:pt x="35148" y="25227"/>
                  <a:pt x="35136" y="25227"/>
                </a:cubicBezTo>
                <a:cubicBezTo>
                  <a:pt x="34493" y="24918"/>
                  <a:pt x="33945" y="24513"/>
                  <a:pt x="33528" y="23989"/>
                </a:cubicBezTo>
                <a:cubicBezTo>
                  <a:pt x="33528" y="23989"/>
                  <a:pt x="33517" y="23989"/>
                  <a:pt x="33517" y="23977"/>
                </a:cubicBezTo>
                <a:cubicBezTo>
                  <a:pt x="33624" y="23358"/>
                  <a:pt x="33683" y="22739"/>
                  <a:pt x="33707" y="22120"/>
                </a:cubicBezTo>
                <a:close/>
                <a:moveTo>
                  <a:pt x="34195" y="24929"/>
                </a:moveTo>
                <a:cubicBezTo>
                  <a:pt x="34421" y="25096"/>
                  <a:pt x="34671" y="25239"/>
                  <a:pt x="34957" y="25382"/>
                </a:cubicBezTo>
                <a:cubicBezTo>
                  <a:pt x="34683" y="26061"/>
                  <a:pt x="34326" y="26692"/>
                  <a:pt x="34017" y="27346"/>
                </a:cubicBezTo>
                <a:cubicBezTo>
                  <a:pt x="33909" y="27299"/>
                  <a:pt x="33826" y="27239"/>
                  <a:pt x="33719" y="27192"/>
                </a:cubicBezTo>
                <a:cubicBezTo>
                  <a:pt x="33933" y="26656"/>
                  <a:pt x="34136" y="26120"/>
                  <a:pt x="34433" y="25620"/>
                </a:cubicBezTo>
                <a:cubicBezTo>
                  <a:pt x="34459" y="25586"/>
                  <a:pt x="34430" y="25553"/>
                  <a:pt x="34399" y="25553"/>
                </a:cubicBezTo>
                <a:cubicBezTo>
                  <a:pt x="34386" y="25553"/>
                  <a:pt x="34372" y="25558"/>
                  <a:pt x="34362" y="25572"/>
                </a:cubicBezTo>
                <a:cubicBezTo>
                  <a:pt x="34064" y="26013"/>
                  <a:pt x="33755" y="26513"/>
                  <a:pt x="33517" y="27025"/>
                </a:cubicBezTo>
                <a:lnTo>
                  <a:pt x="33517" y="26656"/>
                </a:lnTo>
                <a:cubicBezTo>
                  <a:pt x="33719" y="26096"/>
                  <a:pt x="33921" y="25525"/>
                  <a:pt x="34195" y="24977"/>
                </a:cubicBezTo>
                <a:lnTo>
                  <a:pt x="34195" y="24929"/>
                </a:lnTo>
                <a:close/>
                <a:moveTo>
                  <a:pt x="35195" y="25477"/>
                </a:moveTo>
                <a:cubicBezTo>
                  <a:pt x="35291" y="25525"/>
                  <a:pt x="35374" y="25560"/>
                  <a:pt x="35469" y="25584"/>
                </a:cubicBezTo>
                <a:cubicBezTo>
                  <a:pt x="35267" y="25977"/>
                  <a:pt x="35076" y="26370"/>
                  <a:pt x="34886" y="26763"/>
                </a:cubicBezTo>
                <a:cubicBezTo>
                  <a:pt x="34743" y="27025"/>
                  <a:pt x="34600" y="27287"/>
                  <a:pt x="34481" y="27561"/>
                </a:cubicBezTo>
                <a:cubicBezTo>
                  <a:pt x="34421" y="27549"/>
                  <a:pt x="34350" y="27501"/>
                  <a:pt x="34279" y="27477"/>
                </a:cubicBezTo>
                <a:cubicBezTo>
                  <a:pt x="34648" y="26846"/>
                  <a:pt x="34933" y="26156"/>
                  <a:pt x="35195" y="25477"/>
                </a:cubicBezTo>
                <a:close/>
                <a:moveTo>
                  <a:pt x="33600" y="27477"/>
                </a:moveTo>
                <a:lnTo>
                  <a:pt x="33874" y="27656"/>
                </a:lnTo>
                <a:cubicBezTo>
                  <a:pt x="33862" y="27704"/>
                  <a:pt x="33826" y="27739"/>
                  <a:pt x="33802" y="27799"/>
                </a:cubicBezTo>
                <a:lnTo>
                  <a:pt x="33802" y="27835"/>
                </a:lnTo>
                <a:cubicBezTo>
                  <a:pt x="33707" y="27799"/>
                  <a:pt x="33624" y="27751"/>
                  <a:pt x="33517" y="27727"/>
                </a:cubicBezTo>
                <a:lnTo>
                  <a:pt x="33517" y="27668"/>
                </a:lnTo>
                <a:cubicBezTo>
                  <a:pt x="33540" y="27608"/>
                  <a:pt x="33576" y="27549"/>
                  <a:pt x="33600" y="27477"/>
                </a:cubicBezTo>
                <a:close/>
                <a:moveTo>
                  <a:pt x="35672" y="25680"/>
                </a:moveTo>
                <a:cubicBezTo>
                  <a:pt x="35791" y="25715"/>
                  <a:pt x="35898" y="25751"/>
                  <a:pt x="36017" y="25799"/>
                </a:cubicBezTo>
                <a:cubicBezTo>
                  <a:pt x="35862" y="26120"/>
                  <a:pt x="35719" y="26465"/>
                  <a:pt x="35553" y="26787"/>
                </a:cubicBezTo>
                <a:cubicBezTo>
                  <a:pt x="35410" y="27120"/>
                  <a:pt x="35207" y="27442"/>
                  <a:pt x="35136" y="27799"/>
                </a:cubicBezTo>
                <a:cubicBezTo>
                  <a:pt x="35124" y="27846"/>
                  <a:pt x="35148" y="27882"/>
                  <a:pt x="35172" y="27894"/>
                </a:cubicBezTo>
                <a:cubicBezTo>
                  <a:pt x="35017" y="27835"/>
                  <a:pt x="34886" y="27763"/>
                  <a:pt x="34731" y="27704"/>
                </a:cubicBezTo>
                <a:cubicBezTo>
                  <a:pt x="34886" y="27418"/>
                  <a:pt x="35005" y="27108"/>
                  <a:pt x="35136" y="26823"/>
                </a:cubicBezTo>
                <a:cubicBezTo>
                  <a:pt x="35314" y="26430"/>
                  <a:pt x="35493" y="26061"/>
                  <a:pt x="35672" y="25680"/>
                </a:cubicBezTo>
                <a:close/>
                <a:moveTo>
                  <a:pt x="36267" y="25858"/>
                </a:moveTo>
                <a:cubicBezTo>
                  <a:pt x="36446" y="25894"/>
                  <a:pt x="36612" y="25953"/>
                  <a:pt x="36779" y="25989"/>
                </a:cubicBezTo>
                <a:cubicBezTo>
                  <a:pt x="36553" y="26334"/>
                  <a:pt x="36338" y="26668"/>
                  <a:pt x="36148" y="27013"/>
                </a:cubicBezTo>
                <a:cubicBezTo>
                  <a:pt x="35969" y="27335"/>
                  <a:pt x="35719" y="27704"/>
                  <a:pt x="35648" y="28073"/>
                </a:cubicBezTo>
                <a:lnTo>
                  <a:pt x="35271" y="27907"/>
                </a:lnTo>
                <a:lnTo>
                  <a:pt x="35271" y="27907"/>
                </a:lnTo>
                <a:cubicBezTo>
                  <a:pt x="35285" y="27904"/>
                  <a:pt x="35302" y="27895"/>
                  <a:pt x="35314" y="27882"/>
                </a:cubicBezTo>
                <a:cubicBezTo>
                  <a:pt x="35541" y="27585"/>
                  <a:pt x="35660" y="27180"/>
                  <a:pt x="35826" y="26834"/>
                </a:cubicBezTo>
                <a:lnTo>
                  <a:pt x="36267" y="25858"/>
                </a:lnTo>
                <a:close/>
                <a:moveTo>
                  <a:pt x="34076" y="27787"/>
                </a:moveTo>
                <a:cubicBezTo>
                  <a:pt x="34183" y="27846"/>
                  <a:pt x="34279" y="27906"/>
                  <a:pt x="34374" y="27966"/>
                </a:cubicBezTo>
                <a:cubicBezTo>
                  <a:pt x="34398" y="28001"/>
                  <a:pt x="34433" y="28025"/>
                  <a:pt x="34469" y="28025"/>
                </a:cubicBezTo>
                <a:cubicBezTo>
                  <a:pt x="34600" y="28097"/>
                  <a:pt x="34731" y="28156"/>
                  <a:pt x="34850" y="28216"/>
                </a:cubicBezTo>
                <a:cubicBezTo>
                  <a:pt x="34564" y="28120"/>
                  <a:pt x="34267" y="28013"/>
                  <a:pt x="33969" y="27906"/>
                </a:cubicBezTo>
                <a:cubicBezTo>
                  <a:pt x="34017" y="27882"/>
                  <a:pt x="34052" y="27823"/>
                  <a:pt x="34076" y="27787"/>
                </a:cubicBezTo>
                <a:close/>
                <a:moveTo>
                  <a:pt x="36957" y="26061"/>
                </a:moveTo>
                <a:cubicBezTo>
                  <a:pt x="37041" y="26072"/>
                  <a:pt x="37136" y="26096"/>
                  <a:pt x="37219" y="26120"/>
                </a:cubicBezTo>
                <a:cubicBezTo>
                  <a:pt x="36993" y="26573"/>
                  <a:pt x="36779" y="27013"/>
                  <a:pt x="36553" y="27442"/>
                </a:cubicBezTo>
                <a:cubicBezTo>
                  <a:pt x="36398" y="27716"/>
                  <a:pt x="36219" y="28001"/>
                  <a:pt x="36076" y="28275"/>
                </a:cubicBezTo>
                <a:cubicBezTo>
                  <a:pt x="35981" y="28251"/>
                  <a:pt x="35898" y="28204"/>
                  <a:pt x="35803" y="28180"/>
                </a:cubicBezTo>
                <a:cubicBezTo>
                  <a:pt x="36029" y="27882"/>
                  <a:pt x="36160" y="27489"/>
                  <a:pt x="36326" y="27168"/>
                </a:cubicBezTo>
                <a:cubicBezTo>
                  <a:pt x="36517" y="26787"/>
                  <a:pt x="36731" y="26418"/>
                  <a:pt x="36957" y="26061"/>
                </a:cubicBezTo>
                <a:close/>
                <a:moveTo>
                  <a:pt x="37434" y="26180"/>
                </a:moveTo>
                <a:cubicBezTo>
                  <a:pt x="37458" y="26180"/>
                  <a:pt x="37493" y="26192"/>
                  <a:pt x="37505" y="26192"/>
                </a:cubicBezTo>
                <a:cubicBezTo>
                  <a:pt x="38231" y="26370"/>
                  <a:pt x="38946" y="26477"/>
                  <a:pt x="39672" y="26537"/>
                </a:cubicBezTo>
                <a:cubicBezTo>
                  <a:pt x="39315" y="27346"/>
                  <a:pt x="38946" y="28144"/>
                  <a:pt x="38636" y="28978"/>
                </a:cubicBezTo>
                <a:cubicBezTo>
                  <a:pt x="38470" y="28954"/>
                  <a:pt x="38327" y="28918"/>
                  <a:pt x="38184" y="28894"/>
                </a:cubicBezTo>
                <a:cubicBezTo>
                  <a:pt x="38243" y="28751"/>
                  <a:pt x="38339" y="28549"/>
                  <a:pt x="38362" y="28454"/>
                </a:cubicBezTo>
                <a:cubicBezTo>
                  <a:pt x="38589" y="27894"/>
                  <a:pt x="38886" y="27358"/>
                  <a:pt x="39124" y="26787"/>
                </a:cubicBezTo>
                <a:cubicBezTo>
                  <a:pt x="39166" y="26687"/>
                  <a:pt x="39080" y="26599"/>
                  <a:pt x="39004" y="26599"/>
                </a:cubicBezTo>
                <a:cubicBezTo>
                  <a:pt x="38971" y="26599"/>
                  <a:pt x="38940" y="26616"/>
                  <a:pt x="38922" y="26656"/>
                </a:cubicBezTo>
                <a:cubicBezTo>
                  <a:pt x="38636" y="27287"/>
                  <a:pt x="38303" y="27882"/>
                  <a:pt x="38029" y="28501"/>
                </a:cubicBezTo>
                <a:cubicBezTo>
                  <a:pt x="37981" y="28597"/>
                  <a:pt x="37922" y="28692"/>
                  <a:pt x="37874" y="28811"/>
                </a:cubicBezTo>
                <a:lnTo>
                  <a:pt x="37862" y="28811"/>
                </a:lnTo>
                <a:cubicBezTo>
                  <a:pt x="37767" y="28799"/>
                  <a:pt x="37696" y="28775"/>
                  <a:pt x="37612" y="28751"/>
                </a:cubicBezTo>
                <a:cubicBezTo>
                  <a:pt x="37946" y="28061"/>
                  <a:pt x="38220" y="27311"/>
                  <a:pt x="38565" y="26596"/>
                </a:cubicBezTo>
                <a:cubicBezTo>
                  <a:pt x="38614" y="26497"/>
                  <a:pt x="38521" y="26398"/>
                  <a:pt x="38435" y="26398"/>
                </a:cubicBezTo>
                <a:cubicBezTo>
                  <a:pt x="38397" y="26398"/>
                  <a:pt x="38361" y="26418"/>
                  <a:pt x="38339" y="26465"/>
                </a:cubicBezTo>
                <a:cubicBezTo>
                  <a:pt x="37981" y="27180"/>
                  <a:pt x="37577" y="27918"/>
                  <a:pt x="37315" y="28668"/>
                </a:cubicBezTo>
                <a:lnTo>
                  <a:pt x="36993" y="28573"/>
                </a:lnTo>
                <a:cubicBezTo>
                  <a:pt x="37315" y="27954"/>
                  <a:pt x="37565" y="27263"/>
                  <a:pt x="37850" y="26632"/>
                </a:cubicBezTo>
                <a:cubicBezTo>
                  <a:pt x="37875" y="26558"/>
                  <a:pt x="37815" y="26490"/>
                  <a:pt x="37759" y="26490"/>
                </a:cubicBezTo>
                <a:cubicBezTo>
                  <a:pt x="37734" y="26490"/>
                  <a:pt x="37710" y="26504"/>
                  <a:pt x="37696" y="26537"/>
                </a:cubicBezTo>
                <a:cubicBezTo>
                  <a:pt x="37374" y="27180"/>
                  <a:pt x="36993" y="27823"/>
                  <a:pt x="36696" y="28489"/>
                </a:cubicBezTo>
                <a:cubicBezTo>
                  <a:pt x="36600" y="28454"/>
                  <a:pt x="36493" y="28418"/>
                  <a:pt x="36386" y="28382"/>
                </a:cubicBezTo>
                <a:cubicBezTo>
                  <a:pt x="36541" y="28132"/>
                  <a:pt x="36660" y="27835"/>
                  <a:pt x="36791" y="27585"/>
                </a:cubicBezTo>
                <a:cubicBezTo>
                  <a:pt x="37017" y="27120"/>
                  <a:pt x="37231" y="26656"/>
                  <a:pt x="37434" y="26192"/>
                </a:cubicBezTo>
                <a:lnTo>
                  <a:pt x="37434" y="26180"/>
                </a:lnTo>
                <a:close/>
                <a:moveTo>
                  <a:pt x="42684" y="28537"/>
                </a:moveTo>
                <a:cubicBezTo>
                  <a:pt x="42696" y="28668"/>
                  <a:pt x="42696" y="28787"/>
                  <a:pt x="42696" y="28918"/>
                </a:cubicBezTo>
                <a:cubicBezTo>
                  <a:pt x="42637" y="28930"/>
                  <a:pt x="42589" y="28954"/>
                  <a:pt x="42530" y="28978"/>
                </a:cubicBezTo>
                <a:cubicBezTo>
                  <a:pt x="42577" y="28835"/>
                  <a:pt x="42637" y="28680"/>
                  <a:pt x="42684" y="28537"/>
                </a:cubicBezTo>
                <a:close/>
                <a:moveTo>
                  <a:pt x="39970" y="26537"/>
                </a:moveTo>
                <a:cubicBezTo>
                  <a:pt x="40089" y="26537"/>
                  <a:pt x="40196" y="26549"/>
                  <a:pt x="40315" y="26549"/>
                </a:cubicBezTo>
                <a:cubicBezTo>
                  <a:pt x="39934" y="27346"/>
                  <a:pt x="39494" y="28192"/>
                  <a:pt x="39255" y="29049"/>
                </a:cubicBezTo>
                <a:cubicBezTo>
                  <a:pt x="39184" y="29037"/>
                  <a:pt x="39101" y="29025"/>
                  <a:pt x="39017" y="29025"/>
                </a:cubicBezTo>
                <a:cubicBezTo>
                  <a:pt x="39363" y="28204"/>
                  <a:pt x="39660" y="27370"/>
                  <a:pt x="39970" y="26537"/>
                </a:cubicBezTo>
                <a:close/>
                <a:moveTo>
                  <a:pt x="40922" y="26549"/>
                </a:moveTo>
                <a:cubicBezTo>
                  <a:pt x="40684" y="27025"/>
                  <a:pt x="40470" y="27525"/>
                  <a:pt x="40244" y="28013"/>
                </a:cubicBezTo>
                <a:cubicBezTo>
                  <a:pt x="40089" y="28370"/>
                  <a:pt x="39898" y="28739"/>
                  <a:pt x="39815" y="29132"/>
                </a:cubicBezTo>
                <a:cubicBezTo>
                  <a:pt x="39767" y="29132"/>
                  <a:pt x="39720" y="29109"/>
                  <a:pt x="39672" y="29109"/>
                </a:cubicBezTo>
                <a:cubicBezTo>
                  <a:pt x="40017" y="28335"/>
                  <a:pt x="40279" y="27525"/>
                  <a:pt x="40625" y="26751"/>
                </a:cubicBezTo>
                <a:cubicBezTo>
                  <a:pt x="40660" y="26668"/>
                  <a:pt x="40648" y="26608"/>
                  <a:pt x="40613" y="26549"/>
                </a:cubicBezTo>
                <a:close/>
                <a:moveTo>
                  <a:pt x="42684" y="27073"/>
                </a:moveTo>
                <a:lnTo>
                  <a:pt x="42684" y="27537"/>
                </a:lnTo>
                <a:cubicBezTo>
                  <a:pt x="42470" y="28073"/>
                  <a:pt x="42280" y="28597"/>
                  <a:pt x="42089" y="29132"/>
                </a:cubicBezTo>
                <a:cubicBezTo>
                  <a:pt x="42041" y="29144"/>
                  <a:pt x="41982" y="29156"/>
                  <a:pt x="41934" y="29168"/>
                </a:cubicBezTo>
                <a:cubicBezTo>
                  <a:pt x="42161" y="28751"/>
                  <a:pt x="42256" y="28263"/>
                  <a:pt x="42411" y="27823"/>
                </a:cubicBezTo>
                <a:cubicBezTo>
                  <a:pt x="42506" y="27561"/>
                  <a:pt x="42589" y="27323"/>
                  <a:pt x="42684" y="27073"/>
                </a:cubicBezTo>
                <a:close/>
                <a:moveTo>
                  <a:pt x="41756" y="26513"/>
                </a:moveTo>
                <a:lnTo>
                  <a:pt x="41756" y="26513"/>
                </a:lnTo>
                <a:cubicBezTo>
                  <a:pt x="41518" y="27049"/>
                  <a:pt x="41315" y="27585"/>
                  <a:pt x="41089" y="28132"/>
                </a:cubicBezTo>
                <a:cubicBezTo>
                  <a:pt x="40982" y="28394"/>
                  <a:pt x="40660" y="28870"/>
                  <a:pt x="40708" y="29204"/>
                </a:cubicBezTo>
                <a:cubicBezTo>
                  <a:pt x="40553" y="29180"/>
                  <a:pt x="40422" y="29180"/>
                  <a:pt x="40267" y="29168"/>
                </a:cubicBezTo>
                <a:cubicBezTo>
                  <a:pt x="40434" y="28859"/>
                  <a:pt x="40541" y="28501"/>
                  <a:pt x="40660" y="28192"/>
                </a:cubicBezTo>
                <a:cubicBezTo>
                  <a:pt x="40863" y="27668"/>
                  <a:pt x="41077" y="27144"/>
                  <a:pt x="41315" y="26632"/>
                </a:cubicBezTo>
                <a:cubicBezTo>
                  <a:pt x="41327" y="26596"/>
                  <a:pt x="41327" y="26573"/>
                  <a:pt x="41327" y="26537"/>
                </a:cubicBezTo>
                <a:cubicBezTo>
                  <a:pt x="41470" y="26537"/>
                  <a:pt x="41613" y="26525"/>
                  <a:pt x="41756" y="26513"/>
                </a:cubicBezTo>
                <a:close/>
                <a:moveTo>
                  <a:pt x="42613" y="26418"/>
                </a:moveTo>
                <a:lnTo>
                  <a:pt x="42613" y="26418"/>
                </a:lnTo>
                <a:cubicBezTo>
                  <a:pt x="42434" y="26811"/>
                  <a:pt x="42256" y="27204"/>
                  <a:pt x="42089" y="27608"/>
                </a:cubicBezTo>
                <a:cubicBezTo>
                  <a:pt x="41875" y="28120"/>
                  <a:pt x="41577" y="28668"/>
                  <a:pt x="41553" y="29216"/>
                </a:cubicBezTo>
                <a:lnTo>
                  <a:pt x="41160" y="29216"/>
                </a:lnTo>
                <a:cubicBezTo>
                  <a:pt x="41160" y="29204"/>
                  <a:pt x="41184" y="29192"/>
                  <a:pt x="41160" y="29168"/>
                </a:cubicBezTo>
                <a:lnTo>
                  <a:pt x="41160" y="29144"/>
                </a:lnTo>
                <a:cubicBezTo>
                  <a:pt x="41160" y="29132"/>
                  <a:pt x="41148" y="29132"/>
                  <a:pt x="41148" y="29109"/>
                </a:cubicBezTo>
                <a:cubicBezTo>
                  <a:pt x="41196" y="28751"/>
                  <a:pt x="41482" y="28239"/>
                  <a:pt x="41577" y="27918"/>
                </a:cubicBezTo>
                <a:cubicBezTo>
                  <a:pt x="41744" y="27442"/>
                  <a:pt x="41910" y="26965"/>
                  <a:pt x="42053" y="26477"/>
                </a:cubicBezTo>
                <a:cubicBezTo>
                  <a:pt x="42232" y="26465"/>
                  <a:pt x="42434" y="26430"/>
                  <a:pt x="42613" y="26418"/>
                </a:cubicBezTo>
                <a:close/>
                <a:moveTo>
                  <a:pt x="32159" y="34026"/>
                </a:moveTo>
                <a:lnTo>
                  <a:pt x="32159" y="34443"/>
                </a:lnTo>
                <a:cubicBezTo>
                  <a:pt x="32028" y="34383"/>
                  <a:pt x="31909" y="34276"/>
                  <a:pt x="31802" y="34169"/>
                </a:cubicBezTo>
                <a:cubicBezTo>
                  <a:pt x="31780" y="34149"/>
                  <a:pt x="31755" y="34141"/>
                  <a:pt x="31730" y="34141"/>
                </a:cubicBezTo>
                <a:cubicBezTo>
                  <a:pt x="31651" y="34141"/>
                  <a:pt x="31578" y="34230"/>
                  <a:pt x="31623" y="34312"/>
                </a:cubicBezTo>
                <a:cubicBezTo>
                  <a:pt x="31731" y="34490"/>
                  <a:pt x="31921" y="34693"/>
                  <a:pt x="32147" y="34812"/>
                </a:cubicBezTo>
                <a:lnTo>
                  <a:pt x="32147" y="34919"/>
                </a:lnTo>
                <a:cubicBezTo>
                  <a:pt x="31838" y="34943"/>
                  <a:pt x="31516" y="34990"/>
                  <a:pt x="31207" y="35026"/>
                </a:cubicBezTo>
                <a:cubicBezTo>
                  <a:pt x="31040" y="34824"/>
                  <a:pt x="30790" y="34752"/>
                  <a:pt x="30600" y="34633"/>
                </a:cubicBezTo>
                <a:cubicBezTo>
                  <a:pt x="30385" y="34502"/>
                  <a:pt x="30195" y="34347"/>
                  <a:pt x="30016" y="34193"/>
                </a:cubicBezTo>
                <a:cubicBezTo>
                  <a:pt x="30230" y="34169"/>
                  <a:pt x="30433" y="34157"/>
                  <a:pt x="30659" y="34145"/>
                </a:cubicBezTo>
                <a:lnTo>
                  <a:pt x="30659" y="34145"/>
                </a:lnTo>
                <a:cubicBezTo>
                  <a:pt x="30647" y="34169"/>
                  <a:pt x="30623" y="34204"/>
                  <a:pt x="30647" y="34228"/>
                </a:cubicBezTo>
                <a:cubicBezTo>
                  <a:pt x="30778" y="34431"/>
                  <a:pt x="30921" y="34562"/>
                  <a:pt x="31135" y="34693"/>
                </a:cubicBezTo>
                <a:cubicBezTo>
                  <a:pt x="31291" y="34796"/>
                  <a:pt x="31456" y="34928"/>
                  <a:pt x="31646" y="34928"/>
                </a:cubicBezTo>
                <a:cubicBezTo>
                  <a:pt x="31674" y="34928"/>
                  <a:pt x="31702" y="34925"/>
                  <a:pt x="31731" y="34919"/>
                </a:cubicBezTo>
                <a:cubicBezTo>
                  <a:pt x="31802" y="34907"/>
                  <a:pt x="31850" y="34800"/>
                  <a:pt x="31802" y="34740"/>
                </a:cubicBezTo>
                <a:cubicBezTo>
                  <a:pt x="31683" y="34574"/>
                  <a:pt x="31504" y="34550"/>
                  <a:pt x="31326" y="34454"/>
                </a:cubicBezTo>
                <a:cubicBezTo>
                  <a:pt x="31135" y="34371"/>
                  <a:pt x="30957" y="34252"/>
                  <a:pt x="30778" y="34145"/>
                </a:cubicBezTo>
                <a:cubicBezTo>
                  <a:pt x="31231" y="34109"/>
                  <a:pt x="31695" y="34073"/>
                  <a:pt x="32159" y="34026"/>
                </a:cubicBezTo>
                <a:close/>
                <a:moveTo>
                  <a:pt x="29754" y="34169"/>
                </a:moveTo>
                <a:lnTo>
                  <a:pt x="29754" y="34169"/>
                </a:lnTo>
                <a:cubicBezTo>
                  <a:pt x="29730" y="34204"/>
                  <a:pt x="29754" y="34252"/>
                  <a:pt x="29778" y="34276"/>
                </a:cubicBezTo>
                <a:cubicBezTo>
                  <a:pt x="29969" y="34490"/>
                  <a:pt x="30183" y="34681"/>
                  <a:pt x="30409" y="34847"/>
                </a:cubicBezTo>
                <a:cubicBezTo>
                  <a:pt x="30492" y="34907"/>
                  <a:pt x="30588" y="34978"/>
                  <a:pt x="30683" y="35038"/>
                </a:cubicBezTo>
                <a:cubicBezTo>
                  <a:pt x="30588" y="35085"/>
                  <a:pt x="30480" y="35097"/>
                  <a:pt x="30385" y="35097"/>
                </a:cubicBezTo>
                <a:lnTo>
                  <a:pt x="30385" y="35050"/>
                </a:lnTo>
                <a:cubicBezTo>
                  <a:pt x="30278" y="34859"/>
                  <a:pt x="29969" y="34800"/>
                  <a:pt x="29778" y="34693"/>
                </a:cubicBezTo>
                <a:cubicBezTo>
                  <a:pt x="29540" y="34574"/>
                  <a:pt x="29302" y="34407"/>
                  <a:pt x="29064" y="34288"/>
                </a:cubicBezTo>
                <a:cubicBezTo>
                  <a:pt x="29056" y="34284"/>
                  <a:pt x="29048" y="34282"/>
                  <a:pt x="29040" y="34282"/>
                </a:cubicBezTo>
                <a:cubicBezTo>
                  <a:pt x="28997" y="34282"/>
                  <a:pt x="28952" y="34331"/>
                  <a:pt x="28992" y="34371"/>
                </a:cubicBezTo>
                <a:cubicBezTo>
                  <a:pt x="29135" y="34609"/>
                  <a:pt x="29361" y="34764"/>
                  <a:pt x="29599" y="34931"/>
                </a:cubicBezTo>
                <a:cubicBezTo>
                  <a:pt x="29683" y="34990"/>
                  <a:pt x="29790" y="35062"/>
                  <a:pt x="29909" y="35121"/>
                </a:cubicBezTo>
                <a:cubicBezTo>
                  <a:pt x="29754" y="35145"/>
                  <a:pt x="29588" y="35145"/>
                  <a:pt x="29421" y="35145"/>
                </a:cubicBezTo>
                <a:cubicBezTo>
                  <a:pt x="29457" y="35109"/>
                  <a:pt x="29457" y="35050"/>
                  <a:pt x="29421" y="35026"/>
                </a:cubicBezTo>
                <a:cubicBezTo>
                  <a:pt x="29230" y="34824"/>
                  <a:pt x="28945" y="34752"/>
                  <a:pt x="28706" y="34609"/>
                </a:cubicBezTo>
                <a:cubicBezTo>
                  <a:pt x="28516" y="34490"/>
                  <a:pt x="28325" y="34347"/>
                  <a:pt x="28159" y="34204"/>
                </a:cubicBezTo>
                <a:lnTo>
                  <a:pt x="28159" y="34204"/>
                </a:lnTo>
                <a:cubicBezTo>
                  <a:pt x="28293" y="34207"/>
                  <a:pt x="28425" y="34209"/>
                  <a:pt x="28557" y="34209"/>
                </a:cubicBezTo>
                <a:cubicBezTo>
                  <a:pt x="28953" y="34209"/>
                  <a:pt x="29343" y="34195"/>
                  <a:pt x="29754" y="34169"/>
                </a:cubicBezTo>
                <a:close/>
                <a:moveTo>
                  <a:pt x="26313" y="34097"/>
                </a:moveTo>
                <a:lnTo>
                  <a:pt x="26313" y="34097"/>
                </a:lnTo>
                <a:cubicBezTo>
                  <a:pt x="26480" y="34109"/>
                  <a:pt x="26635" y="34145"/>
                  <a:pt x="26801" y="34157"/>
                </a:cubicBezTo>
                <a:cubicBezTo>
                  <a:pt x="26992" y="34383"/>
                  <a:pt x="27218" y="34597"/>
                  <a:pt x="27456" y="34776"/>
                </a:cubicBezTo>
                <a:cubicBezTo>
                  <a:pt x="27635" y="34919"/>
                  <a:pt x="27849" y="35097"/>
                  <a:pt x="28064" y="35169"/>
                </a:cubicBezTo>
                <a:cubicBezTo>
                  <a:pt x="27778" y="35169"/>
                  <a:pt x="27480" y="35157"/>
                  <a:pt x="27206" y="35145"/>
                </a:cubicBezTo>
                <a:cubicBezTo>
                  <a:pt x="27254" y="35109"/>
                  <a:pt x="27266" y="35038"/>
                  <a:pt x="27218" y="34990"/>
                </a:cubicBezTo>
                <a:cubicBezTo>
                  <a:pt x="26921" y="34693"/>
                  <a:pt x="26623" y="34395"/>
                  <a:pt x="26313" y="34097"/>
                </a:cubicBezTo>
                <a:close/>
                <a:moveTo>
                  <a:pt x="27159" y="34193"/>
                </a:moveTo>
                <a:lnTo>
                  <a:pt x="27159" y="34193"/>
                </a:lnTo>
                <a:cubicBezTo>
                  <a:pt x="27373" y="34204"/>
                  <a:pt x="27587" y="34216"/>
                  <a:pt x="27813" y="34216"/>
                </a:cubicBezTo>
                <a:cubicBezTo>
                  <a:pt x="28040" y="34443"/>
                  <a:pt x="28290" y="34633"/>
                  <a:pt x="28540" y="34812"/>
                </a:cubicBezTo>
                <a:cubicBezTo>
                  <a:pt x="28754" y="34943"/>
                  <a:pt x="28980" y="35109"/>
                  <a:pt x="29230" y="35169"/>
                </a:cubicBezTo>
                <a:cubicBezTo>
                  <a:pt x="28945" y="35181"/>
                  <a:pt x="28659" y="35181"/>
                  <a:pt x="28397" y="35181"/>
                </a:cubicBezTo>
                <a:cubicBezTo>
                  <a:pt x="28421" y="35145"/>
                  <a:pt x="28421" y="35062"/>
                  <a:pt x="28373" y="35026"/>
                </a:cubicBezTo>
                <a:cubicBezTo>
                  <a:pt x="28183" y="34824"/>
                  <a:pt x="27873" y="34740"/>
                  <a:pt x="27635" y="34574"/>
                </a:cubicBezTo>
                <a:cubicBezTo>
                  <a:pt x="27456" y="34454"/>
                  <a:pt x="27302" y="34323"/>
                  <a:pt x="27159" y="34193"/>
                </a:cubicBezTo>
                <a:close/>
                <a:moveTo>
                  <a:pt x="21098" y="37860"/>
                </a:moveTo>
                <a:cubicBezTo>
                  <a:pt x="21206" y="37919"/>
                  <a:pt x="21313" y="37979"/>
                  <a:pt x="21432" y="38026"/>
                </a:cubicBezTo>
                <a:lnTo>
                  <a:pt x="21432" y="38312"/>
                </a:lnTo>
                <a:cubicBezTo>
                  <a:pt x="21301" y="38217"/>
                  <a:pt x="21158" y="38145"/>
                  <a:pt x="21015" y="38074"/>
                </a:cubicBezTo>
                <a:cubicBezTo>
                  <a:pt x="21039" y="38003"/>
                  <a:pt x="21075" y="37943"/>
                  <a:pt x="21098" y="37860"/>
                </a:cubicBezTo>
                <a:close/>
                <a:moveTo>
                  <a:pt x="21432" y="38669"/>
                </a:moveTo>
                <a:cubicBezTo>
                  <a:pt x="21432" y="39015"/>
                  <a:pt x="21420" y="39348"/>
                  <a:pt x="21420" y="39705"/>
                </a:cubicBezTo>
                <a:cubicBezTo>
                  <a:pt x="21325" y="39610"/>
                  <a:pt x="21253" y="39503"/>
                  <a:pt x="21158" y="39396"/>
                </a:cubicBezTo>
                <a:cubicBezTo>
                  <a:pt x="21253" y="39157"/>
                  <a:pt x="21336" y="38907"/>
                  <a:pt x="21432" y="38669"/>
                </a:cubicBezTo>
                <a:close/>
                <a:moveTo>
                  <a:pt x="20896" y="38276"/>
                </a:moveTo>
                <a:cubicBezTo>
                  <a:pt x="21027" y="38336"/>
                  <a:pt x="21146" y="38419"/>
                  <a:pt x="21265" y="38455"/>
                </a:cubicBezTo>
                <a:cubicBezTo>
                  <a:pt x="21146" y="38669"/>
                  <a:pt x="21039" y="38895"/>
                  <a:pt x="20920" y="39110"/>
                </a:cubicBezTo>
                <a:lnTo>
                  <a:pt x="20908" y="39098"/>
                </a:lnTo>
                <a:cubicBezTo>
                  <a:pt x="20888" y="39073"/>
                  <a:pt x="20864" y="39062"/>
                  <a:pt x="20839" y="39062"/>
                </a:cubicBezTo>
                <a:cubicBezTo>
                  <a:pt x="20760" y="39062"/>
                  <a:pt x="20678" y="39174"/>
                  <a:pt x="20741" y="39265"/>
                </a:cubicBezTo>
                <a:cubicBezTo>
                  <a:pt x="20765" y="39288"/>
                  <a:pt x="20789" y="39312"/>
                  <a:pt x="20801" y="39336"/>
                </a:cubicBezTo>
                <a:cubicBezTo>
                  <a:pt x="20741" y="39467"/>
                  <a:pt x="20705" y="39586"/>
                  <a:pt x="20646" y="39729"/>
                </a:cubicBezTo>
                <a:lnTo>
                  <a:pt x="20372" y="39455"/>
                </a:lnTo>
                <a:cubicBezTo>
                  <a:pt x="20348" y="39431"/>
                  <a:pt x="20313" y="39407"/>
                  <a:pt x="20289" y="39407"/>
                </a:cubicBezTo>
                <a:cubicBezTo>
                  <a:pt x="20491" y="39038"/>
                  <a:pt x="20705" y="38669"/>
                  <a:pt x="20896" y="38276"/>
                </a:cubicBezTo>
                <a:close/>
                <a:moveTo>
                  <a:pt x="20193" y="39622"/>
                </a:moveTo>
                <a:cubicBezTo>
                  <a:pt x="20193" y="39634"/>
                  <a:pt x="20205" y="39634"/>
                  <a:pt x="20205" y="39646"/>
                </a:cubicBezTo>
                <a:cubicBezTo>
                  <a:pt x="20313" y="39765"/>
                  <a:pt x="20432" y="39884"/>
                  <a:pt x="20539" y="40003"/>
                </a:cubicBezTo>
                <a:cubicBezTo>
                  <a:pt x="20491" y="40122"/>
                  <a:pt x="20432" y="40241"/>
                  <a:pt x="20384" y="40360"/>
                </a:cubicBezTo>
                <a:cubicBezTo>
                  <a:pt x="20313" y="40253"/>
                  <a:pt x="20229" y="40169"/>
                  <a:pt x="20146" y="40062"/>
                </a:cubicBezTo>
                <a:cubicBezTo>
                  <a:pt x="20122" y="40034"/>
                  <a:pt x="20093" y="40023"/>
                  <a:pt x="20064" y="40023"/>
                </a:cubicBezTo>
                <a:cubicBezTo>
                  <a:pt x="20019" y="40023"/>
                  <a:pt x="19972" y="40050"/>
                  <a:pt x="19943" y="40086"/>
                </a:cubicBezTo>
                <a:cubicBezTo>
                  <a:pt x="20015" y="39931"/>
                  <a:pt x="20110" y="39765"/>
                  <a:pt x="20193" y="39622"/>
                </a:cubicBezTo>
                <a:close/>
                <a:moveTo>
                  <a:pt x="21075" y="39622"/>
                </a:moveTo>
                <a:lnTo>
                  <a:pt x="21301" y="39884"/>
                </a:lnTo>
                <a:cubicBezTo>
                  <a:pt x="21321" y="39910"/>
                  <a:pt x="21340" y="39918"/>
                  <a:pt x="21362" y="39918"/>
                </a:cubicBezTo>
                <a:cubicBezTo>
                  <a:pt x="21380" y="39918"/>
                  <a:pt x="21399" y="39913"/>
                  <a:pt x="21420" y="39907"/>
                </a:cubicBezTo>
                <a:lnTo>
                  <a:pt x="21420" y="40217"/>
                </a:lnTo>
                <a:cubicBezTo>
                  <a:pt x="21384" y="40277"/>
                  <a:pt x="21348" y="40324"/>
                  <a:pt x="21325" y="40384"/>
                </a:cubicBezTo>
                <a:cubicBezTo>
                  <a:pt x="21253" y="40336"/>
                  <a:pt x="21194" y="40277"/>
                  <a:pt x="21146" y="40229"/>
                </a:cubicBezTo>
                <a:cubicBezTo>
                  <a:pt x="21075" y="40146"/>
                  <a:pt x="20979" y="40062"/>
                  <a:pt x="20908" y="39979"/>
                </a:cubicBezTo>
                <a:cubicBezTo>
                  <a:pt x="20967" y="39860"/>
                  <a:pt x="21015" y="39741"/>
                  <a:pt x="21075" y="39622"/>
                </a:cubicBezTo>
                <a:close/>
                <a:moveTo>
                  <a:pt x="20777" y="40277"/>
                </a:moveTo>
                <a:cubicBezTo>
                  <a:pt x="20836" y="40336"/>
                  <a:pt x="20884" y="40396"/>
                  <a:pt x="20932" y="40455"/>
                </a:cubicBezTo>
                <a:cubicBezTo>
                  <a:pt x="21003" y="40527"/>
                  <a:pt x="21075" y="40622"/>
                  <a:pt x="21146" y="40705"/>
                </a:cubicBezTo>
                <a:cubicBezTo>
                  <a:pt x="21086" y="40824"/>
                  <a:pt x="21027" y="40931"/>
                  <a:pt x="20967" y="41050"/>
                </a:cubicBezTo>
                <a:lnTo>
                  <a:pt x="20955" y="41039"/>
                </a:lnTo>
                <a:cubicBezTo>
                  <a:pt x="20836" y="40896"/>
                  <a:pt x="20729" y="40765"/>
                  <a:pt x="20622" y="40634"/>
                </a:cubicBezTo>
                <a:cubicBezTo>
                  <a:pt x="20670" y="40515"/>
                  <a:pt x="20729" y="40396"/>
                  <a:pt x="20777" y="40277"/>
                </a:cubicBezTo>
                <a:close/>
                <a:moveTo>
                  <a:pt x="21336" y="40896"/>
                </a:moveTo>
                <a:lnTo>
                  <a:pt x="21384" y="40943"/>
                </a:lnTo>
                <a:lnTo>
                  <a:pt x="21384" y="41467"/>
                </a:lnTo>
                <a:cubicBezTo>
                  <a:pt x="21313" y="41396"/>
                  <a:pt x="21253" y="41312"/>
                  <a:pt x="21170" y="41241"/>
                </a:cubicBezTo>
                <a:cubicBezTo>
                  <a:pt x="21229" y="41122"/>
                  <a:pt x="21277" y="41015"/>
                  <a:pt x="21336" y="40896"/>
                </a:cubicBezTo>
                <a:close/>
                <a:moveTo>
                  <a:pt x="20491" y="40931"/>
                </a:moveTo>
                <a:cubicBezTo>
                  <a:pt x="20551" y="41015"/>
                  <a:pt x="20622" y="41110"/>
                  <a:pt x="20705" y="41193"/>
                </a:cubicBezTo>
                <a:cubicBezTo>
                  <a:pt x="20741" y="41241"/>
                  <a:pt x="20777" y="41301"/>
                  <a:pt x="20825" y="41348"/>
                </a:cubicBezTo>
                <a:cubicBezTo>
                  <a:pt x="20753" y="41455"/>
                  <a:pt x="20717" y="41574"/>
                  <a:pt x="20658" y="41670"/>
                </a:cubicBezTo>
                <a:cubicBezTo>
                  <a:pt x="20539" y="41539"/>
                  <a:pt x="20432" y="41408"/>
                  <a:pt x="20324" y="41277"/>
                </a:cubicBezTo>
                <a:cubicBezTo>
                  <a:pt x="20384" y="41158"/>
                  <a:pt x="20432" y="41050"/>
                  <a:pt x="20491" y="40931"/>
                </a:cubicBezTo>
                <a:close/>
                <a:moveTo>
                  <a:pt x="20193" y="41539"/>
                </a:moveTo>
                <a:cubicBezTo>
                  <a:pt x="20289" y="41646"/>
                  <a:pt x="20360" y="41741"/>
                  <a:pt x="20432" y="41848"/>
                </a:cubicBezTo>
                <a:cubicBezTo>
                  <a:pt x="20467" y="41884"/>
                  <a:pt x="20491" y="41932"/>
                  <a:pt x="20527" y="41955"/>
                </a:cubicBezTo>
                <a:cubicBezTo>
                  <a:pt x="20479" y="42063"/>
                  <a:pt x="20420" y="42182"/>
                  <a:pt x="20372" y="42289"/>
                </a:cubicBezTo>
                <a:cubicBezTo>
                  <a:pt x="20253" y="42182"/>
                  <a:pt x="20134" y="42074"/>
                  <a:pt x="20015" y="41955"/>
                </a:cubicBezTo>
                <a:cubicBezTo>
                  <a:pt x="20074" y="41824"/>
                  <a:pt x="20134" y="41693"/>
                  <a:pt x="20193" y="41539"/>
                </a:cubicBezTo>
                <a:close/>
                <a:moveTo>
                  <a:pt x="21027" y="41574"/>
                </a:moveTo>
                <a:cubicBezTo>
                  <a:pt x="21122" y="41717"/>
                  <a:pt x="21229" y="41824"/>
                  <a:pt x="21384" y="41908"/>
                </a:cubicBezTo>
                <a:lnTo>
                  <a:pt x="21384" y="42384"/>
                </a:lnTo>
                <a:cubicBezTo>
                  <a:pt x="21384" y="42408"/>
                  <a:pt x="21372" y="42408"/>
                  <a:pt x="21372" y="42420"/>
                </a:cubicBezTo>
                <a:cubicBezTo>
                  <a:pt x="21217" y="42241"/>
                  <a:pt x="21039" y="42063"/>
                  <a:pt x="20884" y="41884"/>
                </a:cubicBezTo>
                <a:cubicBezTo>
                  <a:pt x="20920" y="41777"/>
                  <a:pt x="20979" y="41670"/>
                  <a:pt x="21027" y="41574"/>
                </a:cubicBezTo>
                <a:close/>
                <a:moveTo>
                  <a:pt x="20717" y="42193"/>
                </a:moveTo>
                <a:cubicBezTo>
                  <a:pt x="20848" y="42372"/>
                  <a:pt x="21015" y="42551"/>
                  <a:pt x="21182" y="42717"/>
                </a:cubicBezTo>
                <a:cubicBezTo>
                  <a:pt x="21146" y="42777"/>
                  <a:pt x="21098" y="42836"/>
                  <a:pt x="21075" y="42896"/>
                </a:cubicBezTo>
                <a:cubicBezTo>
                  <a:pt x="20908" y="42741"/>
                  <a:pt x="20741" y="42610"/>
                  <a:pt x="20586" y="42467"/>
                </a:cubicBezTo>
                <a:lnTo>
                  <a:pt x="20717" y="42193"/>
                </a:lnTo>
                <a:close/>
                <a:moveTo>
                  <a:pt x="21372" y="43039"/>
                </a:moveTo>
                <a:lnTo>
                  <a:pt x="21372" y="43194"/>
                </a:lnTo>
                <a:cubicBezTo>
                  <a:pt x="21360" y="43182"/>
                  <a:pt x="21336" y="43146"/>
                  <a:pt x="21325" y="43134"/>
                </a:cubicBezTo>
                <a:cubicBezTo>
                  <a:pt x="21325" y="43098"/>
                  <a:pt x="21336" y="43075"/>
                  <a:pt x="21372" y="43039"/>
                </a:cubicBezTo>
                <a:close/>
                <a:moveTo>
                  <a:pt x="20444" y="42717"/>
                </a:moveTo>
                <a:cubicBezTo>
                  <a:pt x="20598" y="42860"/>
                  <a:pt x="20741" y="43015"/>
                  <a:pt x="20908" y="43146"/>
                </a:cubicBezTo>
                <a:cubicBezTo>
                  <a:pt x="20836" y="43265"/>
                  <a:pt x="20777" y="43384"/>
                  <a:pt x="20717" y="43503"/>
                </a:cubicBezTo>
                <a:cubicBezTo>
                  <a:pt x="20670" y="43467"/>
                  <a:pt x="20634" y="43432"/>
                  <a:pt x="20598" y="43396"/>
                </a:cubicBezTo>
                <a:cubicBezTo>
                  <a:pt x="20491" y="43289"/>
                  <a:pt x="20372" y="43194"/>
                  <a:pt x="20265" y="43086"/>
                </a:cubicBezTo>
                <a:cubicBezTo>
                  <a:pt x="20324" y="42967"/>
                  <a:pt x="20384" y="42848"/>
                  <a:pt x="20444" y="42717"/>
                </a:cubicBezTo>
                <a:close/>
                <a:moveTo>
                  <a:pt x="21182" y="43360"/>
                </a:moveTo>
                <a:cubicBezTo>
                  <a:pt x="21229" y="43396"/>
                  <a:pt x="21265" y="43432"/>
                  <a:pt x="21313" y="43456"/>
                </a:cubicBezTo>
                <a:lnTo>
                  <a:pt x="21348" y="43456"/>
                </a:lnTo>
                <a:cubicBezTo>
                  <a:pt x="21348" y="43670"/>
                  <a:pt x="21348" y="43872"/>
                  <a:pt x="21336" y="44087"/>
                </a:cubicBezTo>
                <a:cubicBezTo>
                  <a:pt x="21325" y="44087"/>
                  <a:pt x="21325" y="44098"/>
                  <a:pt x="21313" y="44098"/>
                </a:cubicBezTo>
                <a:lnTo>
                  <a:pt x="20967" y="43753"/>
                </a:lnTo>
                <a:cubicBezTo>
                  <a:pt x="21039" y="43622"/>
                  <a:pt x="21098" y="43491"/>
                  <a:pt x="21182" y="43360"/>
                </a:cubicBezTo>
                <a:close/>
                <a:moveTo>
                  <a:pt x="20146" y="43348"/>
                </a:moveTo>
                <a:cubicBezTo>
                  <a:pt x="20229" y="43444"/>
                  <a:pt x="20313" y="43527"/>
                  <a:pt x="20408" y="43610"/>
                </a:cubicBezTo>
                <a:lnTo>
                  <a:pt x="20586" y="43789"/>
                </a:lnTo>
                <a:cubicBezTo>
                  <a:pt x="20527" y="43908"/>
                  <a:pt x="20444" y="44039"/>
                  <a:pt x="20384" y="44158"/>
                </a:cubicBezTo>
                <a:cubicBezTo>
                  <a:pt x="20253" y="44027"/>
                  <a:pt x="20110" y="43896"/>
                  <a:pt x="19967" y="43753"/>
                </a:cubicBezTo>
                <a:lnTo>
                  <a:pt x="20146" y="43348"/>
                </a:lnTo>
                <a:close/>
                <a:moveTo>
                  <a:pt x="20813" y="44039"/>
                </a:moveTo>
                <a:cubicBezTo>
                  <a:pt x="20932" y="44170"/>
                  <a:pt x="21039" y="44277"/>
                  <a:pt x="21158" y="44384"/>
                </a:cubicBezTo>
                <a:cubicBezTo>
                  <a:pt x="21098" y="44491"/>
                  <a:pt x="21039" y="44610"/>
                  <a:pt x="20979" y="44706"/>
                </a:cubicBezTo>
                <a:lnTo>
                  <a:pt x="20622" y="44396"/>
                </a:lnTo>
                <a:cubicBezTo>
                  <a:pt x="20682" y="44277"/>
                  <a:pt x="20753" y="44158"/>
                  <a:pt x="20813" y="44039"/>
                </a:cubicBezTo>
                <a:close/>
                <a:moveTo>
                  <a:pt x="21277" y="44491"/>
                </a:moveTo>
                <a:cubicBezTo>
                  <a:pt x="21301" y="44503"/>
                  <a:pt x="21325" y="44515"/>
                  <a:pt x="21336" y="44527"/>
                </a:cubicBezTo>
                <a:lnTo>
                  <a:pt x="21336" y="45039"/>
                </a:lnTo>
                <a:cubicBezTo>
                  <a:pt x="21265" y="44968"/>
                  <a:pt x="21194" y="44908"/>
                  <a:pt x="21122" y="44825"/>
                </a:cubicBezTo>
                <a:cubicBezTo>
                  <a:pt x="21182" y="44718"/>
                  <a:pt x="21217" y="44610"/>
                  <a:pt x="21277" y="44491"/>
                </a:cubicBezTo>
                <a:close/>
                <a:moveTo>
                  <a:pt x="20503" y="44634"/>
                </a:moveTo>
                <a:lnTo>
                  <a:pt x="20848" y="44980"/>
                </a:lnTo>
                <a:cubicBezTo>
                  <a:pt x="20765" y="45158"/>
                  <a:pt x="20658" y="45337"/>
                  <a:pt x="20563" y="45515"/>
                </a:cubicBezTo>
                <a:cubicBezTo>
                  <a:pt x="20444" y="45408"/>
                  <a:pt x="20336" y="45301"/>
                  <a:pt x="20229" y="45206"/>
                </a:cubicBezTo>
                <a:cubicBezTo>
                  <a:pt x="20313" y="45015"/>
                  <a:pt x="20408" y="44825"/>
                  <a:pt x="20503" y="44634"/>
                </a:cubicBezTo>
                <a:close/>
                <a:moveTo>
                  <a:pt x="20979" y="45111"/>
                </a:moveTo>
                <a:cubicBezTo>
                  <a:pt x="21086" y="45230"/>
                  <a:pt x="21206" y="45337"/>
                  <a:pt x="21336" y="45444"/>
                </a:cubicBezTo>
                <a:lnTo>
                  <a:pt x="21336" y="46230"/>
                </a:lnTo>
                <a:lnTo>
                  <a:pt x="21301" y="46182"/>
                </a:lnTo>
                <a:cubicBezTo>
                  <a:pt x="21122" y="45992"/>
                  <a:pt x="20908" y="45813"/>
                  <a:pt x="20717" y="45646"/>
                </a:cubicBezTo>
                <a:lnTo>
                  <a:pt x="20979" y="45111"/>
                </a:lnTo>
                <a:close/>
                <a:moveTo>
                  <a:pt x="20086" y="45480"/>
                </a:moveTo>
                <a:cubicBezTo>
                  <a:pt x="20193" y="45587"/>
                  <a:pt x="20301" y="45706"/>
                  <a:pt x="20408" y="45825"/>
                </a:cubicBezTo>
                <a:cubicBezTo>
                  <a:pt x="20324" y="45956"/>
                  <a:pt x="20265" y="46111"/>
                  <a:pt x="20193" y="46254"/>
                </a:cubicBezTo>
                <a:cubicBezTo>
                  <a:pt x="20074" y="46146"/>
                  <a:pt x="19967" y="46051"/>
                  <a:pt x="19860" y="45944"/>
                </a:cubicBezTo>
                <a:cubicBezTo>
                  <a:pt x="19943" y="45777"/>
                  <a:pt x="20015" y="45634"/>
                  <a:pt x="20086" y="45480"/>
                </a:cubicBezTo>
                <a:close/>
                <a:moveTo>
                  <a:pt x="20539" y="45980"/>
                </a:moveTo>
                <a:cubicBezTo>
                  <a:pt x="20705" y="46134"/>
                  <a:pt x="20860" y="46301"/>
                  <a:pt x="21027" y="46456"/>
                </a:cubicBezTo>
                <a:cubicBezTo>
                  <a:pt x="20955" y="46563"/>
                  <a:pt x="20884" y="46706"/>
                  <a:pt x="20801" y="46825"/>
                </a:cubicBezTo>
                <a:cubicBezTo>
                  <a:pt x="20658" y="46670"/>
                  <a:pt x="20503" y="46527"/>
                  <a:pt x="20348" y="46396"/>
                </a:cubicBezTo>
                <a:cubicBezTo>
                  <a:pt x="20408" y="46254"/>
                  <a:pt x="20479" y="46111"/>
                  <a:pt x="20539" y="45980"/>
                </a:cubicBezTo>
                <a:close/>
                <a:moveTo>
                  <a:pt x="19693" y="46277"/>
                </a:moveTo>
                <a:cubicBezTo>
                  <a:pt x="19812" y="46373"/>
                  <a:pt x="19932" y="46480"/>
                  <a:pt x="20027" y="46587"/>
                </a:cubicBezTo>
                <a:cubicBezTo>
                  <a:pt x="19967" y="46694"/>
                  <a:pt x="19932" y="46801"/>
                  <a:pt x="19872" y="46908"/>
                </a:cubicBezTo>
                <a:cubicBezTo>
                  <a:pt x="19765" y="46801"/>
                  <a:pt x="19646" y="46706"/>
                  <a:pt x="19539" y="46611"/>
                </a:cubicBezTo>
                <a:cubicBezTo>
                  <a:pt x="19586" y="46492"/>
                  <a:pt x="19646" y="46373"/>
                  <a:pt x="19693" y="46277"/>
                </a:cubicBezTo>
                <a:close/>
                <a:moveTo>
                  <a:pt x="21206" y="46599"/>
                </a:moveTo>
                <a:cubicBezTo>
                  <a:pt x="21229" y="46635"/>
                  <a:pt x="21277" y="46658"/>
                  <a:pt x="21325" y="46694"/>
                </a:cubicBezTo>
                <a:lnTo>
                  <a:pt x="21325" y="47361"/>
                </a:lnTo>
                <a:cubicBezTo>
                  <a:pt x="21217" y="47242"/>
                  <a:pt x="21098" y="47135"/>
                  <a:pt x="21003" y="47016"/>
                </a:cubicBezTo>
                <a:cubicBezTo>
                  <a:pt x="21075" y="46885"/>
                  <a:pt x="21134" y="46730"/>
                  <a:pt x="21206" y="46599"/>
                </a:cubicBezTo>
                <a:close/>
                <a:moveTo>
                  <a:pt x="20182" y="46718"/>
                </a:moveTo>
                <a:cubicBezTo>
                  <a:pt x="20324" y="46873"/>
                  <a:pt x="20467" y="47004"/>
                  <a:pt x="20610" y="47135"/>
                </a:cubicBezTo>
                <a:lnTo>
                  <a:pt x="20432" y="47444"/>
                </a:lnTo>
                <a:cubicBezTo>
                  <a:pt x="20301" y="47313"/>
                  <a:pt x="20146" y="47182"/>
                  <a:pt x="20015" y="47051"/>
                </a:cubicBezTo>
                <a:cubicBezTo>
                  <a:pt x="20063" y="46944"/>
                  <a:pt x="20122" y="46825"/>
                  <a:pt x="20182" y="46718"/>
                </a:cubicBezTo>
                <a:close/>
                <a:moveTo>
                  <a:pt x="19408" y="46944"/>
                </a:moveTo>
                <a:cubicBezTo>
                  <a:pt x="19515" y="47027"/>
                  <a:pt x="19610" y="47135"/>
                  <a:pt x="19717" y="47254"/>
                </a:cubicBezTo>
                <a:cubicBezTo>
                  <a:pt x="19646" y="47432"/>
                  <a:pt x="19551" y="47611"/>
                  <a:pt x="19479" y="47789"/>
                </a:cubicBezTo>
                <a:cubicBezTo>
                  <a:pt x="19372" y="47682"/>
                  <a:pt x="19277" y="47587"/>
                  <a:pt x="19170" y="47492"/>
                </a:cubicBezTo>
                <a:cubicBezTo>
                  <a:pt x="19241" y="47301"/>
                  <a:pt x="19336" y="47123"/>
                  <a:pt x="19408" y="46944"/>
                </a:cubicBezTo>
                <a:close/>
                <a:moveTo>
                  <a:pt x="20836" y="47325"/>
                </a:moveTo>
                <a:cubicBezTo>
                  <a:pt x="21003" y="47480"/>
                  <a:pt x="21158" y="47611"/>
                  <a:pt x="21313" y="47754"/>
                </a:cubicBezTo>
                <a:lnTo>
                  <a:pt x="21313" y="48051"/>
                </a:lnTo>
                <a:cubicBezTo>
                  <a:pt x="21277" y="48111"/>
                  <a:pt x="21253" y="48170"/>
                  <a:pt x="21217" y="48218"/>
                </a:cubicBezTo>
                <a:cubicBezTo>
                  <a:pt x="21039" y="48028"/>
                  <a:pt x="20860" y="47849"/>
                  <a:pt x="20670" y="47670"/>
                </a:cubicBezTo>
                <a:cubicBezTo>
                  <a:pt x="20729" y="47563"/>
                  <a:pt x="20777" y="47444"/>
                  <a:pt x="20836" y="47325"/>
                </a:cubicBezTo>
                <a:close/>
                <a:moveTo>
                  <a:pt x="19848" y="47385"/>
                </a:moveTo>
                <a:lnTo>
                  <a:pt x="20253" y="47789"/>
                </a:lnTo>
                <a:cubicBezTo>
                  <a:pt x="20170" y="47956"/>
                  <a:pt x="20086" y="48099"/>
                  <a:pt x="20015" y="48266"/>
                </a:cubicBezTo>
                <a:lnTo>
                  <a:pt x="19610" y="47908"/>
                </a:lnTo>
                <a:cubicBezTo>
                  <a:pt x="19705" y="47730"/>
                  <a:pt x="19777" y="47563"/>
                  <a:pt x="19848" y="47385"/>
                </a:cubicBezTo>
                <a:close/>
                <a:moveTo>
                  <a:pt x="19479" y="48182"/>
                </a:moveTo>
                <a:cubicBezTo>
                  <a:pt x="19610" y="48313"/>
                  <a:pt x="19741" y="48444"/>
                  <a:pt x="19872" y="48551"/>
                </a:cubicBezTo>
                <a:cubicBezTo>
                  <a:pt x="19812" y="48670"/>
                  <a:pt x="19765" y="48790"/>
                  <a:pt x="19705" y="48885"/>
                </a:cubicBezTo>
                <a:cubicBezTo>
                  <a:pt x="19574" y="48790"/>
                  <a:pt x="19455" y="48670"/>
                  <a:pt x="19312" y="48551"/>
                </a:cubicBezTo>
                <a:cubicBezTo>
                  <a:pt x="19372" y="48432"/>
                  <a:pt x="19431" y="48289"/>
                  <a:pt x="19479" y="48182"/>
                </a:cubicBezTo>
                <a:close/>
                <a:moveTo>
                  <a:pt x="20503" y="48016"/>
                </a:moveTo>
                <a:cubicBezTo>
                  <a:pt x="20682" y="48194"/>
                  <a:pt x="20860" y="48361"/>
                  <a:pt x="21063" y="48516"/>
                </a:cubicBezTo>
                <a:cubicBezTo>
                  <a:pt x="20979" y="48670"/>
                  <a:pt x="20896" y="48801"/>
                  <a:pt x="20801" y="48944"/>
                </a:cubicBezTo>
                <a:cubicBezTo>
                  <a:pt x="20622" y="48790"/>
                  <a:pt x="20444" y="48635"/>
                  <a:pt x="20265" y="48468"/>
                </a:cubicBezTo>
                <a:cubicBezTo>
                  <a:pt x="20348" y="48325"/>
                  <a:pt x="20420" y="48159"/>
                  <a:pt x="20503" y="48016"/>
                </a:cubicBezTo>
                <a:close/>
                <a:moveTo>
                  <a:pt x="21253" y="48682"/>
                </a:moveTo>
                <a:cubicBezTo>
                  <a:pt x="21277" y="48718"/>
                  <a:pt x="21313" y="48730"/>
                  <a:pt x="21336" y="48754"/>
                </a:cubicBezTo>
                <a:cubicBezTo>
                  <a:pt x="21313" y="48980"/>
                  <a:pt x="21325" y="49218"/>
                  <a:pt x="21325" y="49456"/>
                </a:cubicBezTo>
                <a:cubicBezTo>
                  <a:pt x="21217" y="49349"/>
                  <a:pt x="21122" y="49230"/>
                  <a:pt x="21015" y="49135"/>
                </a:cubicBezTo>
                <a:cubicBezTo>
                  <a:pt x="21086" y="48980"/>
                  <a:pt x="21158" y="48837"/>
                  <a:pt x="21253" y="48682"/>
                </a:cubicBezTo>
                <a:close/>
                <a:moveTo>
                  <a:pt x="20134" y="48778"/>
                </a:moveTo>
                <a:cubicBezTo>
                  <a:pt x="20301" y="48932"/>
                  <a:pt x="20479" y="49087"/>
                  <a:pt x="20670" y="49230"/>
                </a:cubicBezTo>
                <a:lnTo>
                  <a:pt x="20491" y="49587"/>
                </a:lnTo>
                <a:cubicBezTo>
                  <a:pt x="20313" y="49432"/>
                  <a:pt x="20134" y="49278"/>
                  <a:pt x="19955" y="49111"/>
                </a:cubicBezTo>
                <a:cubicBezTo>
                  <a:pt x="20015" y="48992"/>
                  <a:pt x="20074" y="48885"/>
                  <a:pt x="20134" y="48778"/>
                </a:cubicBezTo>
                <a:close/>
                <a:moveTo>
                  <a:pt x="19170" y="48897"/>
                </a:moveTo>
                <a:cubicBezTo>
                  <a:pt x="19289" y="49028"/>
                  <a:pt x="19420" y="49147"/>
                  <a:pt x="19539" y="49254"/>
                </a:cubicBezTo>
                <a:cubicBezTo>
                  <a:pt x="19467" y="49409"/>
                  <a:pt x="19396" y="49587"/>
                  <a:pt x="19312" y="49754"/>
                </a:cubicBezTo>
                <a:lnTo>
                  <a:pt x="18920" y="49492"/>
                </a:lnTo>
                <a:cubicBezTo>
                  <a:pt x="19003" y="49290"/>
                  <a:pt x="19074" y="49087"/>
                  <a:pt x="19170" y="48897"/>
                </a:cubicBezTo>
                <a:close/>
                <a:moveTo>
                  <a:pt x="20860" y="49385"/>
                </a:moveTo>
                <a:cubicBezTo>
                  <a:pt x="21003" y="49492"/>
                  <a:pt x="21146" y="49587"/>
                  <a:pt x="21301" y="49683"/>
                </a:cubicBezTo>
                <a:cubicBezTo>
                  <a:pt x="21301" y="49683"/>
                  <a:pt x="21277" y="49683"/>
                  <a:pt x="21277" y="49694"/>
                </a:cubicBezTo>
                <a:cubicBezTo>
                  <a:pt x="21206" y="49849"/>
                  <a:pt x="21134" y="49980"/>
                  <a:pt x="21039" y="50123"/>
                </a:cubicBezTo>
                <a:cubicBezTo>
                  <a:pt x="20920" y="50004"/>
                  <a:pt x="20789" y="49885"/>
                  <a:pt x="20670" y="49766"/>
                </a:cubicBezTo>
                <a:cubicBezTo>
                  <a:pt x="20729" y="49635"/>
                  <a:pt x="20801" y="49516"/>
                  <a:pt x="20860" y="49385"/>
                </a:cubicBezTo>
                <a:close/>
                <a:moveTo>
                  <a:pt x="19765" y="49468"/>
                </a:moveTo>
                <a:cubicBezTo>
                  <a:pt x="19955" y="49623"/>
                  <a:pt x="20134" y="49766"/>
                  <a:pt x="20313" y="49933"/>
                </a:cubicBezTo>
                <a:cubicBezTo>
                  <a:pt x="20253" y="50064"/>
                  <a:pt x="20182" y="50183"/>
                  <a:pt x="20122" y="50325"/>
                </a:cubicBezTo>
                <a:lnTo>
                  <a:pt x="19539" y="49921"/>
                </a:lnTo>
                <a:lnTo>
                  <a:pt x="19765" y="49468"/>
                </a:lnTo>
                <a:close/>
                <a:moveTo>
                  <a:pt x="18824" y="49766"/>
                </a:moveTo>
                <a:cubicBezTo>
                  <a:pt x="18931" y="49861"/>
                  <a:pt x="19062" y="49968"/>
                  <a:pt x="19193" y="50064"/>
                </a:cubicBezTo>
                <a:cubicBezTo>
                  <a:pt x="19170" y="50159"/>
                  <a:pt x="19122" y="50242"/>
                  <a:pt x="19098" y="50337"/>
                </a:cubicBezTo>
                <a:cubicBezTo>
                  <a:pt x="18955" y="50242"/>
                  <a:pt x="18824" y="50171"/>
                  <a:pt x="18693" y="50075"/>
                </a:cubicBezTo>
                <a:lnTo>
                  <a:pt x="18824" y="49766"/>
                </a:lnTo>
                <a:close/>
                <a:moveTo>
                  <a:pt x="21325" y="50064"/>
                </a:moveTo>
                <a:lnTo>
                  <a:pt x="21325" y="50385"/>
                </a:lnTo>
                <a:cubicBezTo>
                  <a:pt x="21277" y="50337"/>
                  <a:pt x="21253" y="50302"/>
                  <a:pt x="21206" y="50278"/>
                </a:cubicBezTo>
                <a:cubicBezTo>
                  <a:pt x="21253" y="50206"/>
                  <a:pt x="21277" y="50123"/>
                  <a:pt x="21325" y="50064"/>
                </a:cubicBezTo>
                <a:close/>
                <a:moveTo>
                  <a:pt x="20503" y="50064"/>
                </a:moveTo>
                <a:cubicBezTo>
                  <a:pt x="20634" y="50183"/>
                  <a:pt x="20765" y="50290"/>
                  <a:pt x="20896" y="50397"/>
                </a:cubicBezTo>
                <a:cubicBezTo>
                  <a:pt x="20836" y="50516"/>
                  <a:pt x="20777" y="50635"/>
                  <a:pt x="20705" y="50754"/>
                </a:cubicBezTo>
                <a:cubicBezTo>
                  <a:pt x="20563" y="50647"/>
                  <a:pt x="20444" y="50540"/>
                  <a:pt x="20313" y="50433"/>
                </a:cubicBezTo>
                <a:cubicBezTo>
                  <a:pt x="20372" y="50325"/>
                  <a:pt x="20432" y="50194"/>
                  <a:pt x="20503" y="50064"/>
                </a:cubicBezTo>
                <a:close/>
                <a:moveTo>
                  <a:pt x="19408" y="50218"/>
                </a:moveTo>
                <a:cubicBezTo>
                  <a:pt x="19586" y="50361"/>
                  <a:pt x="19777" y="50504"/>
                  <a:pt x="19967" y="50635"/>
                </a:cubicBezTo>
                <a:cubicBezTo>
                  <a:pt x="19943" y="50706"/>
                  <a:pt x="19908" y="50766"/>
                  <a:pt x="19884" y="50837"/>
                </a:cubicBezTo>
                <a:cubicBezTo>
                  <a:pt x="19693" y="50706"/>
                  <a:pt x="19479" y="50587"/>
                  <a:pt x="19289" y="50456"/>
                </a:cubicBezTo>
                <a:cubicBezTo>
                  <a:pt x="19336" y="50373"/>
                  <a:pt x="19360" y="50302"/>
                  <a:pt x="19408" y="50218"/>
                </a:cubicBezTo>
                <a:close/>
                <a:moveTo>
                  <a:pt x="18586" y="50254"/>
                </a:moveTo>
                <a:cubicBezTo>
                  <a:pt x="18717" y="50361"/>
                  <a:pt x="18848" y="50468"/>
                  <a:pt x="18991" y="50564"/>
                </a:cubicBezTo>
                <a:cubicBezTo>
                  <a:pt x="18920" y="50718"/>
                  <a:pt x="18848" y="50897"/>
                  <a:pt x="18777" y="51064"/>
                </a:cubicBezTo>
                <a:cubicBezTo>
                  <a:pt x="18646" y="50968"/>
                  <a:pt x="18491" y="50897"/>
                  <a:pt x="18348" y="50826"/>
                </a:cubicBezTo>
                <a:cubicBezTo>
                  <a:pt x="18360" y="50826"/>
                  <a:pt x="18360" y="50814"/>
                  <a:pt x="18360" y="50790"/>
                </a:cubicBezTo>
                <a:lnTo>
                  <a:pt x="18586" y="50254"/>
                </a:lnTo>
                <a:close/>
                <a:moveTo>
                  <a:pt x="20170" y="50754"/>
                </a:moveTo>
                <a:cubicBezTo>
                  <a:pt x="20301" y="50837"/>
                  <a:pt x="20444" y="50933"/>
                  <a:pt x="20598" y="51016"/>
                </a:cubicBezTo>
                <a:cubicBezTo>
                  <a:pt x="20563" y="51087"/>
                  <a:pt x="20527" y="51171"/>
                  <a:pt x="20491" y="51242"/>
                </a:cubicBezTo>
                <a:cubicBezTo>
                  <a:pt x="20360" y="51135"/>
                  <a:pt x="20205" y="51052"/>
                  <a:pt x="20074" y="50945"/>
                </a:cubicBezTo>
                <a:cubicBezTo>
                  <a:pt x="20086" y="50885"/>
                  <a:pt x="20134" y="50826"/>
                  <a:pt x="20170" y="50754"/>
                </a:cubicBezTo>
                <a:close/>
                <a:moveTo>
                  <a:pt x="19146" y="50695"/>
                </a:moveTo>
                <a:cubicBezTo>
                  <a:pt x="19348" y="50837"/>
                  <a:pt x="19539" y="50992"/>
                  <a:pt x="19729" y="51123"/>
                </a:cubicBezTo>
                <a:cubicBezTo>
                  <a:pt x="19670" y="51254"/>
                  <a:pt x="19598" y="51409"/>
                  <a:pt x="19539" y="51540"/>
                </a:cubicBezTo>
                <a:cubicBezTo>
                  <a:pt x="19336" y="51409"/>
                  <a:pt x="19134" y="51290"/>
                  <a:pt x="18931" y="51147"/>
                </a:cubicBezTo>
                <a:cubicBezTo>
                  <a:pt x="19003" y="51004"/>
                  <a:pt x="19074" y="50861"/>
                  <a:pt x="19146" y="50695"/>
                </a:cubicBezTo>
                <a:close/>
                <a:moveTo>
                  <a:pt x="21086" y="50516"/>
                </a:moveTo>
                <a:cubicBezTo>
                  <a:pt x="21182" y="50575"/>
                  <a:pt x="21265" y="50647"/>
                  <a:pt x="21360" y="50706"/>
                </a:cubicBezTo>
                <a:cubicBezTo>
                  <a:pt x="21360" y="51111"/>
                  <a:pt x="21360" y="51516"/>
                  <a:pt x="21372" y="51933"/>
                </a:cubicBezTo>
                <a:cubicBezTo>
                  <a:pt x="21146" y="51718"/>
                  <a:pt x="20908" y="51540"/>
                  <a:pt x="20658" y="51349"/>
                </a:cubicBezTo>
                <a:cubicBezTo>
                  <a:pt x="20670" y="51266"/>
                  <a:pt x="20717" y="51183"/>
                  <a:pt x="20765" y="51111"/>
                </a:cubicBezTo>
                <a:cubicBezTo>
                  <a:pt x="20836" y="51159"/>
                  <a:pt x="20908" y="51195"/>
                  <a:pt x="21003" y="51230"/>
                </a:cubicBezTo>
                <a:cubicBezTo>
                  <a:pt x="21016" y="51236"/>
                  <a:pt x="21028" y="51238"/>
                  <a:pt x="21041" y="51238"/>
                </a:cubicBezTo>
                <a:cubicBezTo>
                  <a:pt x="21111" y="51238"/>
                  <a:pt x="21169" y="51160"/>
                  <a:pt x="21098" y="51099"/>
                </a:cubicBezTo>
                <a:cubicBezTo>
                  <a:pt x="21027" y="51016"/>
                  <a:pt x="20955" y="50956"/>
                  <a:pt x="20884" y="50885"/>
                </a:cubicBezTo>
                <a:cubicBezTo>
                  <a:pt x="20944" y="50766"/>
                  <a:pt x="21015" y="50635"/>
                  <a:pt x="21086" y="50516"/>
                </a:cubicBezTo>
                <a:close/>
                <a:moveTo>
                  <a:pt x="19908" y="51254"/>
                </a:moveTo>
                <a:cubicBezTo>
                  <a:pt x="20051" y="51361"/>
                  <a:pt x="20193" y="51457"/>
                  <a:pt x="20348" y="51552"/>
                </a:cubicBezTo>
                <a:cubicBezTo>
                  <a:pt x="20289" y="51695"/>
                  <a:pt x="20229" y="51826"/>
                  <a:pt x="20182" y="51957"/>
                </a:cubicBezTo>
                <a:cubicBezTo>
                  <a:pt x="20027" y="51849"/>
                  <a:pt x="19884" y="51766"/>
                  <a:pt x="19717" y="51659"/>
                </a:cubicBezTo>
                <a:cubicBezTo>
                  <a:pt x="19777" y="51528"/>
                  <a:pt x="19848" y="51397"/>
                  <a:pt x="19908" y="51254"/>
                </a:cubicBezTo>
                <a:close/>
                <a:moveTo>
                  <a:pt x="32052" y="51707"/>
                </a:moveTo>
                <a:lnTo>
                  <a:pt x="32052" y="52183"/>
                </a:lnTo>
                <a:lnTo>
                  <a:pt x="31469" y="51730"/>
                </a:lnTo>
                <a:cubicBezTo>
                  <a:pt x="31671" y="51718"/>
                  <a:pt x="31862" y="51718"/>
                  <a:pt x="32052" y="51707"/>
                </a:cubicBezTo>
                <a:close/>
                <a:moveTo>
                  <a:pt x="20479" y="51623"/>
                </a:moveTo>
                <a:cubicBezTo>
                  <a:pt x="20729" y="51790"/>
                  <a:pt x="20991" y="51957"/>
                  <a:pt x="21265" y="52088"/>
                </a:cubicBezTo>
                <a:lnTo>
                  <a:pt x="21313" y="52088"/>
                </a:lnTo>
                <a:cubicBezTo>
                  <a:pt x="21158" y="52207"/>
                  <a:pt x="21015" y="52314"/>
                  <a:pt x="20860" y="52433"/>
                </a:cubicBezTo>
                <a:lnTo>
                  <a:pt x="20277" y="52028"/>
                </a:lnTo>
                <a:cubicBezTo>
                  <a:pt x="20336" y="51897"/>
                  <a:pt x="20396" y="51766"/>
                  <a:pt x="20479" y="51623"/>
                </a:cubicBezTo>
                <a:close/>
                <a:moveTo>
                  <a:pt x="24075" y="51183"/>
                </a:moveTo>
                <a:lnTo>
                  <a:pt x="24075" y="51183"/>
                </a:lnTo>
                <a:cubicBezTo>
                  <a:pt x="24611" y="51290"/>
                  <a:pt x="25146" y="51385"/>
                  <a:pt x="25682" y="51468"/>
                </a:cubicBezTo>
                <a:cubicBezTo>
                  <a:pt x="25968" y="51718"/>
                  <a:pt x="26266" y="51957"/>
                  <a:pt x="26551" y="52207"/>
                </a:cubicBezTo>
                <a:cubicBezTo>
                  <a:pt x="26766" y="52397"/>
                  <a:pt x="27004" y="52635"/>
                  <a:pt x="27242" y="52814"/>
                </a:cubicBezTo>
                <a:cubicBezTo>
                  <a:pt x="27222" y="52816"/>
                  <a:pt x="27199" y="52817"/>
                  <a:pt x="27176" y="52817"/>
                </a:cubicBezTo>
                <a:cubicBezTo>
                  <a:pt x="27077" y="52817"/>
                  <a:pt x="26955" y="52800"/>
                  <a:pt x="26849" y="52790"/>
                </a:cubicBezTo>
                <a:cubicBezTo>
                  <a:pt x="26587" y="52552"/>
                  <a:pt x="26266" y="52361"/>
                  <a:pt x="25968" y="52159"/>
                </a:cubicBezTo>
                <a:cubicBezTo>
                  <a:pt x="25635" y="51945"/>
                  <a:pt x="25301" y="51707"/>
                  <a:pt x="24968" y="51480"/>
                </a:cubicBezTo>
                <a:cubicBezTo>
                  <a:pt x="24949" y="51469"/>
                  <a:pt x="24930" y="51464"/>
                  <a:pt x="24912" y="51464"/>
                </a:cubicBezTo>
                <a:cubicBezTo>
                  <a:pt x="24820" y="51464"/>
                  <a:pt x="24759" y="51601"/>
                  <a:pt x="24849" y="51671"/>
                </a:cubicBezTo>
                <a:cubicBezTo>
                  <a:pt x="25158" y="51897"/>
                  <a:pt x="25480" y="52123"/>
                  <a:pt x="25778" y="52326"/>
                </a:cubicBezTo>
                <a:cubicBezTo>
                  <a:pt x="25956" y="52457"/>
                  <a:pt x="26147" y="52611"/>
                  <a:pt x="26337" y="52742"/>
                </a:cubicBezTo>
                <a:cubicBezTo>
                  <a:pt x="26159" y="52731"/>
                  <a:pt x="25980" y="52719"/>
                  <a:pt x="25789" y="52683"/>
                </a:cubicBezTo>
                <a:cubicBezTo>
                  <a:pt x="25277" y="52135"/>
                  <a:pt x="24646" y="51659"/>
                  <a:pt x="24075" y="51183"/>
                </a:cubicBezTo>
                <a:close/>
                <a:moveTo>
                  <a:pt x="26206" y="51552"/>
                </a:moveTo>
                <a:lnTo>
                  <a:pt x="26206" y="51552"/>
                </a:lnTo>
                <a:cubicBezTo>
                  <a:pt x="26361" y="51564"/>
                  <a:pt x="26492" y="51599"/>
                  <a:pt x="26635" y="51611"/>
                </a:cubicBezTo>
                <a:cubicBezTo>
                  <a:pt x="27171" y="52040"/>
                  <a:pt x="27694" y="52504"/>
                  <a:pt x="28266" y="52909"/>
                </a:cubicBezTo>
                <a:cubicBezTo>
                  <a:pt x="28075" y="52885"/>
                  <a:pt x="27885" y="52885"/>
                  <a:pt x="27706" y="52861"/>
                </a:cubicBezTo>
                <a:cubicBezTo>
                  <a:pt x="27706" y="52850"/>
                  <a:pt x="27706" y="52850"/>
                  <a:pt x="27694" y="52838"/>
                </a:cubicBezTo>
                <a:cubicBezTo>
                  <a:pt x="27468" y="52504"/>
                  <a:pt x="27075" y="52266"/>
                  <a:pt x="26778" y="52016"/>
                </a:cubicBezTo>
                <a:cubicBezTo>
                  <a:pt x="26575" y="51861"/>
                  <a:pt x="26397" y="51707"/>
                  <a:pt x="26206" y="51552"/>
                </a:cubicBezTo>
                <a:close/>
                <a:moveTo>
                  <a:pt x="27028" y="51635"/>
                </a:moveTo>
                <a:cubicBezTo>
                  <a:pt x="27266" y="51659"/>
                  <a:pt x="27504" y="51671"/>
                  <a:pt x="27754" y="51707"/>
                </a:cubicBezTo>
                <a:cubicBezTo>
                  <a:pt x="27754" y="51730"/>
                  <a:pt x="27754" y="51778"/>
                  <a:pt x="27802" y="51790"/>
                </a:cubicBezTo>
                <a:cubicBezTo>
                  <a:pt x="28337" y="52147"/>
                  <a:pt x="28861" y="52588"/>
                  <a:pt x="29433" y="52850"/>
                </a:cubicBezTo>
                <a:cubicBezTo>
                  <a:pt x="29452" y="52859"/>
                  <a:pt x="29472" y="52864"/>
                  <a:pt x="29492" y="52864"/>
                </a:cubicBezTo>
                <a:cubicBezTo>
                  <a:pt x="29592" y="52864"/>
                  <a:pt x="29677" y="52751"/>
                  <a:pt x="29588" y="52671"/>
                </a:cubicBezTo>
                <a:cubicBezTo>
                  <a:pt x="29135" y="52302"/>
                  <a:pt x="28599" y="52016"/>
                  <a:pt x="28099" y="51718"/>
                </a:cubicBezTo>
                <a:lnTo>
                  <a:pt x="28099" y="51718"/>
                </a:lnTo>
                <a:cubicBezTo>
                  <a:pt x="28325" y="51730"/>
                  <a:pt x="28540" y="51754"/>
                  <a:pt x="28754" y="51766"/>
                </a:cubicBezTo>
                <a:cubicBezTo>
                  <a:pt x="29278" y="52242"/>
                  <a:pt x="30052" y="52850"/>
                  <a:pt x="30778" y="52909"/>
                </a:cubicBezTo>
                <a:cubicBezTo>
                  <a:pt x="30782" y="52910"/>
                  <a:pt x="30786" y="52910"/>
                  <a:pt x="30790" y="52910"/>
                </a:cubicBezTo>
                <a:cubicBezTo>
                  <a:pt x="30887" y="52910"/>
                  <a:pt x="30906" y="52764"/>
                  <a:pt x="30838" y="52719"/>
                </a:cubicBezTo>
                <a:cubicBezTo>
                  <a:pt x="30540" y="52540"/>
                  <a:pt x="30171" y="52469"/>
                  <a:pt x="29849" y="52302"/>
                </a:cubicBezTo>
                <a:cubicBezTo>
                  <a:pt x="29576" y="52147"/>
                  <a:pt x="29314" y="51969"/>
                  <a:pt x="29064" y="51790"/>
                </a:cubicBezTo>
                <a:lnTo>
                  <a:pt x="29064" y="51790"/>
                </a:lnTo>
                <a:cubicBezTo>
                  <a:pt x="29397" y="51814"/>
                  <a:pt x="29707" y="51814"/>
                  <a:pt x="30028" y="51814"/>
                </a:cubicBezTo>
                <a:cubicBezTo>
                  <a:pt x="30254" y="52004"/>
                  <a:pt x="30480" y="52195"/>
                  <a:pt x="30719" y="52373"/>
                </a:cubicBezTo>
                <a:cubicBezTo>
                  <a:pt x="30952" y="52548"/>
                  <a:pt x="31265" y="52826"/>
                  <a:pt x="31558" y="52826"/>
                </a:cubicBezTo>
                <a:cubicBezTo>
                  <a:pt x="31564" y="52826"/>
                  <a:pt x="31570" y="52826"/>
                  <a:pt x="31576" y="52826"/>
                </a:cubicBezTo>
                <a:cubicBezTo>
                  <a:pt x="31659" y="52826"/>
                  <a:pt x="31719" y="52731"/>
                  <a:pt x="31671" y="52659"/>
                </a:cubicBezTo>
                <a:cubicBezTo>
                  <a:pt x="31516" y="52421"/>
                  <a:pt x="31195" y="52326"/>
                  <a:pt x="30957" y="52183"/>
                </a:cubicBezTo>
                <a:cubicBezTo>
                  <a:pt x="30766" y="52064"/>
                  <a:pt x="30588" y="51945"/>
                  <a:pt x="30409" y="51814"/>
                </a:cubicBezTo>
                <a:cubicBezTo>
                  <a:pt x="30659" y="51814"/>
                  <a:pt x="30897" y="51790"/>
                  <a:pt x="31147" y="51790"/>
                </a:cubicBezTo>
                <a:cubicBezTo>
                  <a:pt x="31147" y="51814"/>
                  <a:pt x="31147" y="51814"/>
                  <a:pt x="31159" y="51826"/>
                </a:cubicBezTo>
                <a:cubicBezTo>
                  <a:pt x="31457" y="52076"/>
                  <a:pt x="31754" y="52373"/>
                  <a:pt x="32064" y="52623"/>
                </a:cubicBezTo>
                <a:lnTo>
                  <a:pt x="32064" y="53004"/>
                </a:lnTo>
                <a:cubicBezTo>
                  <a:pt x="31687" y="53012"/>
                  <a:pt x="31310" y="53016"/>
                  <a:pt x="30934" y="53016"/>
                </a:cubicBezTo>
                <a:cubicBezTo>
                  <a:pt x="30122" y="53016"/>
                  <a:pt x="29313" y="52997"/>
                  <a:pt x="28516" y="52957"/>
                </a:cubicBezTo>
                <a:cubicBezTo>
                  <a:pt x="28528" y="52885"/>
                  <a:pt x="28528" y="52838"/>
                  <a:pt x="28504" y="52802"/>
                </a:cubicBezTo>
                <a:cubicBezTo>
                  <a:pt x="28040" y="52385"/>
                  <a:pt x="27528" y="52016"/>
                  <a:pt x="27028" y="51635"/>
                </a:cubicBezTo>
                <a:close/>
                <a:moveTo>
                  <a:pt x="20205" y="52230"/>
                </a:moveTo>
                <a:cubicBezTo>
                  <a:pt x="20360" y="52326"/>
                  <a:pt x="20503" y="52433"/>
                  <a:pt x="20658" y="52528"/>
                </a:cubicBezTo>
                <a:cubicBezTo>
                  <a:pt x="20622" y="52552"/>
                  <a:pt x="20598" y="52588"/>
                  <a:pt x="20586" y="52647"/>
                </a:cubicBezTo>
                <a:lnTo>
                  <a:pt x="20586" y="52659"/>
                </a:lnTo>
                <a:cubicBezTo>
                  <a:pt x="20384" y="52778"/>
                  <a:pt x="20193" y="52921"/>
                  <a:pt x="19991" y="53052"/>
                </a:cubicBezTo>
                <a:cubicBezTo>
                  <a:pt x="19970" y="53045"/>
                  <a:pt x="19946" y="53038"/>
                  <a:pt x="19922" y="53038"/>
                </a:cubicBezTo>
                <a:cubicBezTo>
                  <a:pt x="19904" y="53038"/>
                  <a:pt x="19887" y="53042"/>
                  <a:pt x="19872" y="53052"/>
                </a:cubicBezTo>
                <a:cubicBezTo>
                  <a:pt x="19848" y="53076"/>
                  <a:pt x="19836" y="53076"/>
                  <a:pt x="19824" y="53088"/>
                </a:cubicBezTo>
                <a:cubicBezTo>
                  <a:pt x="19943" y="52802"/>
                  <a:pt x="20074" y="52504"/>
                  <a:pt x="20205" y="52230"/>
                </a:cubicBezTo>
                <a:close/>
                <a:moveTo>
                  <a:pt x="54757" y="7665"/>
                </a:moveTo>
                <a:lnTo>
                  <a:pt x="54757" y="7665"/>
                </a:lnTo>
                <a:cubicBezTo>
                  <a:pt x="54114" y="14023"/>
                  <a:pt x="54638" y="20703"/>
                  <a:pt x="54603" y="27084"/>
                </a:cubicBezTo>
                <a:cubicBezTo>
                  <a:pt x="54579" y="33383"/>
                  <a:pt x="54543" y="39693"/>
                  <a:pt x="54757" y="45992"/>
                </a:cubicBezTo>
                <a:cubicBezTo>
                  <a:pt x="54698" y="46003"/>
                  <a:pt x="54650" y="46015"/>
                  <a:pt x="54591" y="46075"/>
                </a:cubicBezTo>
                <a:cubicBezTo>
                  <a:pt x="50888" y="50040"/>
                  <a:pt x="46911" y="53838"/>
                  <a:pt x="43351" y="57945"/>
                </a:cubicBezTo>
                <a:cubicBezTo>
                  <a:pt x="43589" y="51099"/>
                  <a:pt x="43363" y="44206"/>
                  <a:pt x="43363" y="37360"/>
                </a:cubicBezTo>
                <a:cubicBezTo>
                  <a:pt x="43363" y="32299"/>
                  <a:pt x="43577" y="27144"/>
                  <a:pt x="43470" y="22048"/>
                </a:cubicBezTo>
                <a:cubicBezTo>
                  <a:pt x="43577" y="20238"/>
                  <a:pt x="43542" y="18441"/>
                  <a:pt x="43232" y="16726"/>
                </a:cubicBezTo>
                <a:cubicBezTo>
                  <a:pt x="43220" y="16583"/>
                  <a:pt x="43220" y="16428"/>
                  <a:pt x="43208" y="16297"/>
                </a:cubicBezTo>
                <a:cubicBezTo>
                  <a:pt x="47137" y="13535"/>
                  <a:pt x="50793" y="10416"/>
                  <a:pt x="54757" y="7665"/>
                </a:cubicBezTo>
                <a:close/>
                <a:moveTo>
                  <a:pt x="45006" y="1010"/>
                </a:moveTo>
                <a:lnTo>
                  <a:pt x="45006" y="1010"/>
                </a:lnTo>
                <a:cubicBezTo>
                  <a:pt x="45232" y="1677"/>
                  <a:pt x="44839" y="3439"/>
                  <a:pt x="44816" y="3879"/>
                </a:cubicBezTo>
                <a:cubicBezTo>
                  <a:pt x="44732" y="4939"/>
                  <a:pt x="44577" y="6022"/>
                  <a:pt x="44661" y="7082"/>
                </a:cubicBezTo>
                <a:cubicBezTo>
                  <a:pt x="44661" y="7142"/>
                  <a:pt x="44720" y="7189"/>
                  <a:pt x="44768" y="7201"/>
                </a:cubicBezTo>
                <a:lnTo>
                  <a:pt x="44768" y="7261"/>
                </a:lnTo>
                <a:cubicBezTo>
                  <a:pt x="43577" y="8201"/>
                  <a:pt x="42446" y="9356"/>
                  <a:pt x="41637" y="9951"/>
                </a:cubicBezTo>
                <a:cubicBezTo>
                  <a:pt x="39934" y="11225"/>
                  <a:pt x="38065" y="12249"/>
                  <a:pt x="36267" y="13345"/>
                </a:cubicBezTo>
                <a:cubicBezTo>
                  <a:pt x="36255" y="13321"/>
                  <a:pt x="36219" y="13309"/>
                  <a:pt x="36184" y="13309"/>
                </a:cubicBezTo>
                <a:cubicBezTo>
                  <a:pt x="36088" y="13309"/>
                  <a:pt x="36065" y="13392"/>
                  <a:pt x="36088" y="13464"/>
                </a:cubicBezTo>
                <a:cubicBezTo>
                  <a:pt x="36005" y="13523"/>
                  <a:pt x="35898" y="13583"/>
                  <a:pt x="35803" y="13642"/>
                </a:cubicBezTo>
                <a:lnTo>
                  <a:pt x="35803" y="13428"/>
                </a:lnTo>
                <a:cubicBezTo>
                  <a:pt x="35803" y="13374"/>
                  <a:pt x="35764" y="13348"/>
                  <a:pt x="35725" y="13348"/>
                </a:cubicBezTo>
                <a:cubicBezTo>
                  <a:pt x="35686" y="13348"/>
                  <a:pt x="35648" y="13374"/>
                  <a:pt x="35648" y="13428"/>
                </a:cubicBezTo>
                <a:lnTo>
                  <a:pt x="35648" y="13750"/>
                </a:lnTo>
                <a:cubicBezTo>
                  <a:pt x="35493" y="13857"/>
                  <a:pt x="35326" y="13940"/>
                  <a:pt x="35183" y="14047"/>
                </a:cubicBezTo>
                <a:cubicBezTo>
                  <a:pt x="35267" y="13750"/>
                  <a:pt x="35303" y="13392"/>
                  <a:pt x="35362" y="13095"/>
                </a:cubicBezTo>
                <a:cubicBezTo>
                  <a:pt x="35377" y="13015"/>
                  <a:pt x="35307" y="12962"/>
                  <a:pt x="35243" y="12962"/>
                </a:cubicBezTo>
                <a:cubicBezTo>
                  <a:pt x="35201" y="12962"/>
                  <a:pt x="35162" y="12984"/>
                  <a:pt x="35148" y="13035"/>
                </a:cubicBezTo>
                <a:cubicBezTo>
                  <a:pt x="35112" y="13249"/>
                  <a:pt x="35052" y="13452"/>
                  <a:pt x="35005" y="13666"/>
                </a:cubicBezTo>
                <a:cubicBezTo>
                  <a:pt x="34957" y="13845"/>
                  <a:pt x="34898" y="14035"/>
                  <a:pt x="34898" y="14226"/>
                </a:cubicBezTo>
                <a:cubicBezTo>
                  <a:pt x="34779" y="14297"/>
                  <a:pt x="34660" y="14381"/>
                  <a:pt x="34552" y="14464"/>
                </a:cubicBezTo>
                <a:cubicBezTo>
                  <a:pt x="34707" y="14059"/>
                  <a:pt x="34791" y="13619"/>
                  <a:pt x="34898" y="13214"/>
                </a:cubicBezTo>
                <a:cubicBezTo>
                  <a:pt x="34919" y="13134"/>
                  <a:pt x="34853" y="13081"/>
                  <a:pt x="34790" y="13081"/>
                </a:cubicBezTo>
                <a:cubicBezTo>
                  <a:pt x="34749" y="13081"/>
                  <a:pt x="34709" y="13103"/>
                  <a:pt x="34695" y="13154"/>
                </a:cubicBezTo>
                <a:cubicBezTo>
                  <a:pt x="34552" y="13619"/>
                  <a:pt x="34350" y="14107"/>
                  <a:pt x="34302" y="14583"/>
                </a:cubicBezTo>
                <a:cubicBezTo>
                  <a:pt x="34302" y="14607"/>
                  <a:pt x="34302" y="14619"/>
                  <a:pt x="34314" y="14631"/>
                </a:cubicBezTo>
                <a:cubicBezTo>
                  <a:pt x="34302" y="14619"/>
                  <a:pt x="34279" y="14607"/>
                  <a:pt x="34255" y="14607"/>
                </a:cubicBezTo>
                <a:cubicBezTo>
                  <a:pt x="34241" y="14598"/>
                  <a:pt x="34226" y="14594"/>
                  <a:pt x="34213" y="14594"/>
                </a:cubicBezTo>
                <a:cubicBezTo>
                  <a:pt x="34170" y="14594"/>
                  <a:pt x="34133" y="14633"/>
                  <a:pt x="34124" y="14678"/>
                </a:cubicBezTo>
                <a:cubicBezTo>
                  <a:pt x="34076" y="14690"/>
                  <a:pt x="34040" y="14690"/>
                  <a:pt x="33993" y="14702"/>
                </a:cubicBezTo>
                <a:cubicBezTo>
                  <a:pt x="34243" y="14166"/>
                  <a:pt x="34374" y="13547"/>
                  <a:pt x="34493" y="12976"/>
                </a:cubicBezTo>
                <a:cubicBezTo>
                  <a:pt x="34507" y="12934"/>
                  <a:pt x="34476" y="12909"/>
                  <a:pt x="34446" y="12909"/>
                </a:cubicBezTo>
                <a:cubicBezTo>
                  <a:pt x="34424" y="12909"/>
                  <a:pt x="34403" y="12922"/>
                  <a:pt x="34398" y="12952"/>
                </a:cubicBezTo>
                <a:cubicBezTo>
                  <a:pt x="34255" y="13547"/>
                  <a:pt x="34017" y="14083"/>
                  <a:pt x="33814" y="14642"/>
                </a:cubicBezTo>
                <a:cubicBezTo>
                  <a:pt x="33802" y="14666"/>
                  <a:pt x="33779" y="14666"/>
                  <a:pt x="33779" y="14678"/>
                </a:cubicBezTo>
                <a:cubicBezTo>
                  <a:pt x="33755" y="14738"/>
                  <a:pt x="33707" y="14797"/>
                  <a:pt x="33659" y="14857"/>
                </a:cubicBezTo>
                <a:cubicBezTo>
                  <a:pt x="33564" y="14916"/>
                  <a:pt x="33457" y="15000"/>
                  <a:pt x="33398" y="15107"/>
                </a:cubicBezTo>
                <a:cubicBezTo>
                  <a:pt x="33350" y="15166"/>
                  <a:pt x="33386" y="15226"/>
                  <a:pt x="33409" y="15250"/>
                </a:cubicBezTo>
                <a:cubicBezTo>
                  <a:pt x="33409" y="15250"/>
                  <a:pt x="33409" y="15274"/>
                  <a:pt x="33398" y="15274"/>
                </a:cubicBezTo>
                <a:cubicBezTo>
                  <a:pt x="33386" y="15274"/>
                  <a:pt x="33350" y="15274"/>
                  <a:pt x="33350" y="15297"/>
                </a:cubicBezTo>
                <a:lnTo>
                  <a:pt x="33267" y="15571"/>
                </a:lnTo>
                <a:cubicBezTo>
                  <a:pt x="33219" y="15583"/>
                  <a:pt x="33183" y="15619"/>
                  <a:pt x="33183" y="15678"/>
                </a:cubicBezTo>
                <a:cubicBezTo>
                  <a:pt x="33171" y="15762"/>
                  <a:pt x="33171" y="15833"/>
                  <a:pt x="33171" y="15928"/>
                </a:cubicBezTo>
                <a:cubicBezTo>
                  <a:pt x="33159" y="16000"/>
                  <a:pt x="33124" y="16071"/>
                  <a:pt x="33112" y="16143"/>
                </a:cubicBezTo>
                <a:cubicBezTo>
                  <a:pt x="33112" y="16178"/>
                  <a:pt x="33124" y="16202"/>
                  <a:pt x="33147" y="16226"/>
                </a:cubicBezTo>
                <a:cubicBezTo>
                  <a:pt x="32850" y="19512"/>
                  <a:pt x="33052" y="22917"/>
                  <a:pt x="33040" y="26215"/>
                </a:cubicBezTo>
                <a:lnTo>
                  <a:pt x="33040" y="27585"/>
                </a:lnTo>
                <a:cubicBezTo>
                  <a:pt x="33029" y="27580"/>
                  <a:pt x="33018" y="27578"/>
                  <a:pt x="33008" y="27578"/>
                </a:cubicBezTo>
                <a:cubicBezTo>
                  <a:pt x="32933" y="27578"/>
                  <a:pt x="32897" y="27685"/>
                  <a:pt x="32981" y="27727"/>
                </a:cubicBezTo>
                <a:cubicBezTo>
                  <a:pt x="33005" y="27739"/>
                  <a:pt x="33028" y="27739"/>
                  <a:pt x="33052" y="27751"/>
                </a:cubicBezTo>
                <a:cubicBezTo>
                  <a:pt x="33040" y="30906"/>
                  <a:pt x="33040" y="34062"/>
                  <a:pt x="33040" y="37229"/>
                </a:cubicBezTo>
                <a:cubicBezTo>
                  <a:pt x="32969" y="44098"/>
                  <a:pt x="32766" y="51064"/>
                  <a:pt x="32981" y="57981"/>
                </a:cubicBezTo>
                <a:cubicBezTo>
                  <a:pt x="32969" y="58005"/>
                  <a:pt x="32969" y="58017"/>
                  <a:pt x="32969" y="58029"/>
                </a:cubicBezTo>
                <a:lnTo>
                  <a:pt x="32874" y="58076"/>
                </a:lnTo>
                <a:cubicBezTo>
                  <a:pt x="32858" y="58053"/>
                  <a:pt x="32833" y="58040"/>
                  <a:pt x="32801" y="58040"/>
                </a:cubicBezTo>
                <a:cubicBezTo>
                  <a:pt x="32783" y="58040"/>
                  <a:pt x="32764" y="58044"/>
                  <a:pt x="32743" y="58053"/>
                </a:cubicBezTo>
                <a:cubicBezTo>
                  <a:pt x="32683" y="58088"/>
                  <a:pt x="32647" y="58112"/>
                  <a:pt x="32624" y="58136"/>
                </a:cubicBezTo>
                <a:cubicBezTo>
                  <a:pt x="32850" y="50349"/>
                  <a:pt x="32671" y="42539"/>
                  <a:pt x="32647" y="34752"/>
                </a:cubicBezTo>
                <a:lnTo>
                  <a:pt x="32647" y="34704"/>
                </a:lnTo>
                <a:lnTo>
                  <a:pt x="32647" y="34597"/>
                </a:lnTo>
                <a:cubicBezTo>
                  <a:pt x="32673" y="34613"/>
                  <a:pt x="32700" y="34620"/>
                  <a:pt x="32726" y="34620"/>
                </a:cubicBezTo>
                <a:cubicBezTo>
                  <a:pt x="32881" y="34620"/>
                  <a:pt x="33015" y="34378"/>
                  <a:pt x="32790" y="34276"/>
                </a:cubicBezTo>
                <a:cubicBezTo>
                  <a:pt x="32757" y="34268"/>
                  <a:pt x="32725" y="34254"/>
                  <a:pt x="32692" y="34254"/>
                </a:cubicBezTo>
                <a:cubicBezTo>
                  <a:pt x="32677" y="34254"/>
                  <a:pt x="32662" y="34257"/>
                  <a:pt x="32647" y="34264"/>
                </a:cubicBezTo>
                <a:lnTo>
                  <a:pt x="32647" y="33704"/>
                </a:lnTo>
                <a:cubicBezTo>
                  <a:pt x="32647" y="27263"/>
                  <a:pt x="32909" y="20750"/>
                  <a:pt x="32743" y="14273"/>
                </a:cubicBezTo>
                <a:cubicBezTo>
                  <a:pt x="32766" y="14273"/>
                  <a:pt x="32802" y="14273"/>
                  <a:pt x="32802" y="14226"/>
                </a:cubicBezTo>
                <a:cubicBezTo>
                  <a:pt x="33064" y="13214"/>
                  <a:pt x="33350" y="12202"/>
                  <a:pt x="33624" y="11178"/>
                </a:cubicBezTo>
                <a:cubicBezTo>
                  <a:pt x="33631" y="11140"/>
                  <a:pt x="33590" y="11111"/>
                  <a:pt x="33557" y="11111"/>
                </a:cubicBezTo>
                <a:cubicBezTo>
                  <a:pt x="33538" y="11111"/>
                  <a:pt x="33521" y="11121"/>
                  <a:pt x="33517" y="11142"/>
                </a:cubicBezTo>
                <a:cubicBezTo>
                  <a:pt x="33243" y="12118"/>
                  <a:pt x="32993" y="13083"/>
                  <a:pt x="32731" y="14047"/>
                </a:cubicBezTo>
                <a:cubicBezTo>
                  <a:pt x="32731" y="13821"/>
                  <a:pt x="32707" y="13607"/>
                  <a:pt x="32707" y="13380"/>
                </a:cubicBezTo>
                <a:cubicBezTo>
                  <a:pt x="32731" y="13380"/>
                  <a:pt x="32755" y="13369"/>
                  <a:pt x="32766" y="13333"/>
                </a:cubicBezTo>
                <a:cubicBezTo>
                  <a:pt x="33124" y="12487"/>
                  <a:pt x="33350" y="11583"/>
                  <a:pt x="33624" y="10702"/>
                </a:cubicBezTo>
                <a:cubicBezTo>
                  <a:pt x="33631" y="10664"/>
                  <a:pt x="33595" y="10635"/>
                  <a:pt x="33565" y="10635"/>
                </a:cubicBezTo>
                <a:cubicBezTo>
                  <a:pt x="33548" y="10635"/>
                  <a:pt x="33533" y="10644"/>
                  <a:pt x="33528" y="10666"/>
                </a:cubicBezTo>
                <a:cubicBezTo>
                  <a:pt x="33243" y="11416"/>
                  <a:pt x="32933" y="12154"/>
                  <a:pt x="32707" y="12916"/>
                </a:cubicBezTo>
                <a:cubicBezTo>
                  <a:pt x="32671" y="11654"/>
                  <a:pt x="32612" y="10404"/>
                  <a:pt x="32516" y="9154"/>
                </a:cubicBezTo>
                <a:cubicBezTo>
                  <a:pt x="32588" y="9106"/>
                  <a:pt x="32647" y="9082"/>
                  <a:pt x="32731" y="9035"/>
                </a:cubicBezTo>
                <a:cubicBezTo>
                  <a:pt x="32766" y="8999"/>
                  <a:pt x="32790" y="8963"/>
                  <a:pt x="32802" y="8928"/>
                </a:cubicBezTo>
                <a:cubicBezTo>
                  <a:pt x="32814" y="8939"/>
                  <a:pt x="32814" y="8939"/>
                  <a:pt x="32850" y="8939"/>
                </a:cubicBezTo>
                <a:cubicBezTo>
                  <a:pt x="32909" y="8939"/>
                  <a:pt x="32921" y="8880"/>
                  <a:pt x="32909" y="8856"/>
                </a:cubicBezTo>
                <a:cubicBezTo>
                  <a:pt x="33386" y="8499"/>
                  <a:pt x="33838" y="8142"/>
                  <a:pt x="34314" y="7785"/>
                </a:cubicBezTo>
                <a:cubicBezTo>
                  <a:pt x="37827" y="5451"/>
                  <a:pt x="41315" y="3082"/>
                  <a:pt x="45006" y="1010"/>
                </a:cubicBezTo>
                <a:close/>
                <a:moveTo>
                  <a:pt x="43982" y="57838"/>
                </a:moveTo>
                <a:lnTo>
                  <a:pt x="43351" y="58505"/>
                </a:lnTo>
                <a:lnTo>
                  <a:pt x="43351" y="58386"/>
                </a:lnTo>
                <a:cubicBezTo>
                  <a:pt x="43565" y="58207"/>
                  <a:pt x="43768" y="58029"/>
                  <a:pt x="43982" y="57838"/>
                </a:cubicBezTo>
                <a:close/>
                <a:moveTo>
                  <a:pt x="21968" y="13154"/>
                </a:moveTo>
                <a:cubicBezTo>
                  <a:pt x="23892" y="13868"/>
                  <a:pt x="26437" y="14446"/>
                  <a:pt x="28785" y="14446"/>
                </a:cubicBezTo>
                <a:cubicBezTo>
                  <a:pt x="29924" y="14446"/>
                  <a:pt x="31016" y="14310"/>
                  <a:pt x="31969" y="13988"/>
                </a:cubicBezTo>
                <a:cubicBezTo>
                  <a:pt x="32016" y="13976"/>
                  <a:pt x="32040" y="13952"/>
                  <a:pt x="32052" y="13916"/>
                </a:cubicBezTo>
                <a:lnTo>
                  <a:pt x="32052" y="13916"/>
                </a:lnTo>
                <a:cubicBezTo>
                  <a:pt x="31862" y="20512"/>
                  <a:pt x="32135" y="27144"/>
                  <a:pt x="32135" y="33716"/>
                </a:cubicBezTo>
                <a:lnTo>
                  <a:pt x="32135" y="33740"/>
                </a:lnTo>
                <a:cubicBezTo>
                  <a:pt x="31683" y="33788"/>
                  <a:pt x="31254" y="33835"/>
                  <a:pt x="30802" y="33859"/>
                </a:cubicBezTo>
                <a:cubicBezTo>
                  <a:pt x="30790" y="33847"/>
                  <a:pt x="30778" y="33835"/>
                  <a:pt x="30766" y="33835"/>
                </a:cubicBezTo>
                <a:cubicBezTo>
                  <a:pt x="30731" y="33835"/>
                  <a:pt x="30719" y="33847"/>
                  <a:pt x="30707" y="33859"/>
                </a:cubicBezTo>
                <a:cubicBezTo>
                  <a:pt x="29920" y="33924"/>
                  <a:pt x="29134" y="33967"/>
                  <a:pt x="28352" y="33967"/>
                </a:cubicBezTo>
                <a:cubicBezTo>
                  <a:pt x="27844" y="33967"/>
                  <a:pt x="27339" y="33949"/>
                  <a:pt x="26837" y="33907"/>
                </a:cubicBezTo>
                <a:cubicBezTo>
                  <a:pt x="26819" y="33901"/>
                  <a:pt x="26807" y="33898"/>
                  <a:pt x="26795" y="33898"/>
                </a:cubicBezTo>
                <a:cubicBezTo>
                  <a:pt x="26784" y="33898"/>
                  <a:pt x="26772" y="33901"/>
                  <a:pt x="26754" y="33907"/>
                </a:cubicBezTo>
                <a:cubicBezTo>
                  <a:pt x="25420" y="33788"/>
                  <a:pt x="24099" y="33490"/>
                  <a:pt x="22813" y="32907"/>
                </a:cubicBezTo>
                <a:cubicBezTo>
                  <a:pt x="22799" y="32900"/>
                  <a:pt x="22785" y="32898"/>
                  <a:pt x="22773" y="32898"/>
                </a:cubicBezTo>
                <a:cubicBezTo>
                  <a:pt x="22687" y="32898"/>
                  <a:pt x="22636" y="33022"/>
                  <a:pt x="22730" y="33073"/>
                </a:cubicBezTo>
                <a:cubicBezTo>
                  <a:pt x="23408" y="33419"/>
                  <a:pt x="24123" y="33657"/>
                  <a:pt x="24837" y="33835"/>
                </a:cubicBezTo>
                <a:cubicBezTo>
                  <a:pt x="24837" y="33835"/>
                  <a:pt x="24837" y="33847"/>
                  <a:pt x="24849" y="33847"/>
                </a:cubicBezTo>
                <a:cubicBezTo>
                  <a:pt x="25087" y="34050"/>
                  <a:pt x="25349" y="34264"/>
                  <a:pt x="25599" y="34443"/>
                </a:cubicBezTo>
                <a:cubicBezTo>
                  <a:pt x="25837" y="34621"/>
                  <a:pt x="26099" y="34859"/>
                  <a:pt x="26397" y="34931"/>
                </a:cubicBezTo>
                <a:cubicBezTo>
                  <a:pt x="26402" y="34931"/>
                  <a:pt x="26407" y="34932"/>
                  <a:pt x="26412" y="34932"/>
                </a:cubicBezTo>
                <a:cubicBezTo>
                  <a:pt x="26484" y="34932"/>
                  <a:pt x="26513" y="34855"/>
                  <a:pt x="26480" y="34800"/>
                </a:cubicBezTo>
                <a:cubicBezTo>
                  <a:pt x="26301" y="34585"/>
                  <a:pt x="26016" y="34466"/>
                  <a:pt x="25789" y="34312"/>
                </a:cubicBezTo>
                <a:cubicBezTo>
                  <a:pt x="25611" y="34193"/>
                  <a:pt x="25444" y="34038"/>
                  <a:pt x="25266" y="33907"/>
                </a:cubicBezTo>
                <a:lnTo>
                  <a:pt x="25266" y="33907"/>
                </a:lnTo>
                <a:lnTo>
                  <a:pt x="25980" y="34038"/>
                </a:lnTo>
                <a:cubicBezTo>
                  <a:pt x="26337" y="34395"/>
                  <a:pt x="26694" y="34752"/>
                  <a:pt x="27051" y="35121"/>
                </a:cubicBezTo>
                <a:cubicBezTo>
                  <a:pt x="25825" y="35038"/>
                  <a:pt x="24575" y="34847"/>
                  <a:pt x="23301" y="34502"/>
                </a:cubicBezTo>
                <a:cubicBezTo>
                  <a:pt x="23292" y="34498"/>
                  <a:pt x="23283" y="34496"/>
                  <a:pt x="23275" y="34496"/>
                </a:cubicBezTo>
                <a:cubicBezTo>
                  <a:pt x="23211" y="34496"/>
                  <a:pt x="23192" y="34612"/>
                  <a:pt x="23277" y="34633"/>
                </a:cubicBezTo>
                <a:cubicBezTo>
                  <a:pt x="25078" y="35156"/>
                  <a:pt x="26958" y="35459"/>
                  <a:pt x="28835" y="35459"/>
                </a:cubicBezTo>
                <a:cubicBezTo>
                  <a:pt x="29950" y="35459"/>
                  <a:pt x="31064" y="35352"/>
                  <a:pt x="32159" y="35121"/>
                </a:cubicBezTo>
                <a:lnTo>
                  <a:pt x="32159" y="35121"/>
                </a:lnTo>
                <a:cubicBezTo>
                  <a:pt x="32147" y="40527"/>
                  <a:pt x="32052" y="45944"/>
                  <a:pt x="32088" y="51361"/>
                </a:cubicBezTo>
                <a:cubicBezTo>
                  <a:pt x="31385" y="51421"/>
                  <a:pt x="30707" y="51457"/>
                  <a:pt x="30016" y="51468"/>
                </a:cubicBezTo>
                <a:lnTo>
                  <a:pt x="29945" y="51468"/>
                </a:lnTo>
                <a:cubicBezTo>
                  <a:pt x="29848" y="51469"/>
                  <a:pt x="29752" y="51470"/>
                  <a:pt x="29655" y="51470"/>
                </a:cubicBezTo>
                <a:cubicBezTo>
                  <a:pt x="28395" y="51470"/>
                  <a:pt x="27135" y="51397"/>
                  <a:pt x="25897" y="51242"/>
                </a:cubicBezTo>
                <a:cubicBezTo>
                  <a:pt x="25849" y="51195"/>
                  <a:pt x="25789" y="51159"/>
                  <a:pt x="25742" y="51111"/>
                </a:cubicBezTo>
                <a:cubicBezTo>
                  <a:pt x="25718" y="51091"/>
                  <a:pt x="25691" y="51082"/>
                  <a:pt x="25664" y="51082"/>
                </a:cubicBezTo>
                <a:cubicBezTo>
                  <a:pt x="25599" y="51082"/>
                  <a:pt x="25536" y="51135"/>
                  <a:pt x="25527" y="51195"/>
                </a:cubicBezTo>
                <a:cubicBezTo>
                  <a:pt x="24789" y="51099"/>
                  <a:pt x="24051" y="50980"/>
                  <a:pt x="23325" y="50826"/>
                </a:cubicBezTo>
                <a:cubicBezTo>
                  <a:pt x="23321" y="50825"/>
                  <a:pt x="23316" y="50825"/>
                  <a:pt x="23312" y="50825"/>
                </a:cubicBezTo>
                <a:cubicBezTo>
                  <a:pt x="23214" y="50825"/>
                  <a:pt x="23174" y="50957"/>
                  <a:pt x="23277" y="50980"/>
                </a:cubicBezTo>
                <a:cubicBezTo>
                  <a:pt x="23503" y="51040"/>
                  <a:pt x="23718" y="51076"/>
                  <a:pt x="23944" y="51123"/>
                </a:cubicBezTo>
                <a:cubicBezTo>
                  <a:pt x="23884" y="51159"/>
                  <a:pt x="23861" y="51242"/>
                  <a:pt x="23920" y="51302"/>
                </a:cubicBezTo>
                <a:cubicBezTo>
                  <a:pt x="24408" y="51730"/>
                  <a:pt x="24885" y="52230"/>
                  <a:pt x="25408" y="52623"/>
                </a:cubicBezTo>
                <a:cubicBezTo>
                  <a:pt x="25266" y="52611"/>
                  <a:pt x="25123" y="52600"/>
                  <a:pt x="24992" y="52588"/>
                </a:cubicBezTo>
                <a:cubicBezTo>
                  <a:pt x="24515" y="52147"/>
                  <a:pt x="23884" y="51838"/>
                  <a:pt x="23349" y="51480"/>
                </a:cubicBezTo>
                <a:cubicBezTo>
                  <a:pt x="23330" y="51469"/>
                  <a:pt x="23311" y="51464"/>
                  <a:pt x="23293" y="51464"/>
                </a:cubicBezTo>
                <a:cubicBezTo>
                  <a:pt x="23201" y="51464"/>
                  <a:pt x="23140" y="51601"/>
                  <a:pt x="23230" y="51671"/>
                </a:cubicBezTo>
                <a:cubicBezTo>
                  <a:pt x="23515" y="51873"/>
                  <a:pt x="23777" y="52064"/>
                  <a:pt x="24063" y="52254"/>
                </a:cubicBezTo>
                <a:lnTo>
                  <a:pt x="24420" y="52528"/>
                </a:lnTo>
                <a:cubicBezTo>
                  <a:pt x="24134" y="52480"/>
                  <a:pt x="23837" y="52445"/>
                  <a:pt x="23563" y="52409"/>
                </a:cubicBezTo>
                <a:cubicBezTo>
                  <a:pt x="23555" y="52407"/>
                  <a:pt x="23548" y="52406"/>
                  <a:pt x="23542" y="52406"/>
                </a:cubicBezTo>
                <a:cubicBezTo>
                  <a:pt x="23474" y="52406"/>
                  <a:pt x="23451" y="52506"/>
                  <a:pt x="23527" y="52528"/>
                </a:cubicBezTo>
                <a:cubicBezTo>
                  <a:pt x="23956" y="52611"/>
                  <a:pt x="24396" y="52683"/>
                  <a:pt x="24825" y="52766"/>
                </a:cubicBezTo>
                <a:cubicBezTo>
                  <a:pt x="24849" y="52778"/>
                  <a:pt x="24885" y="52790"/>
                  <a:pt x="24896" y="52802"/>
                </a:cubicBezTo>
                <a:cubicBezTo>
                  <a:pt x="24918" y="52813"/>
                  <a:pt x="24934" y="52819"/>
                  <a:pt x="24951" y="52819"/>
                </a:cubicBezTo>
                <a:cubicBezTo>
                  <a:pt x="24970" y="52819"/>
                  <a:pt x="24989" y="52810"/>
                  <a:pt x="25016" y="52790"/>
                </a:cubicBezTo>
                <a:cubicBezTo>
                  <a:pt x="25266" y="52838"/>
                  <a:pt x="25539" y="52885"/>
                  <a:pt x="25801" y="52909"/>
                </a:cubicBezTo>
                <a:cubicBezTo>
                  <a:pt x="25825" y="52909"/>
                  <a:pt x="25825" y="52921"/>
                  <a:pt x="25837" y="52921"/>
                </a:cubicBezTo>
                <a:cubicBezTo>
                  <a:pt x="25848" y="52937"/>
                  <a:pt x="25863" y="52944"/>
                  <a:pt x="25878" y="52944"/>
                </a:cubicBezTo>
                <a:cubicBezTo>
                  <a:pt x="25897" y="52944"/>
                  <a:pt x="25914" y="52934"/>
                  <a:pt x="25920" y="52921"/>
                </a:cubicBezTo>
                <a:cubicBezTo>
                  <a:pt x="27583" y="53153"/>
                  <a:pt x="29253" y="53259"/>
                  <a:pt x="30931" y="53259"/>
                </a:cubicBezTo>
                <a:cubicBezTo>
                  <a:pt x="31320" y="53259"/>
                  <a:pt x="31710" y="53254"/>
                  <a:pt x="32100" y="53242"/>
                </a:cubicBezTo>
                <a:cubicBezTo>
                  <a:pt x="32112" y="54886"/>
                  <a:pt x="32147" y="56529"/>
                  <a:pt x="32195" y="58184"/>
                </a:cubicBezTo>
                <a:cubicBezTo>
                  <a:pt x="30913" y="58478"/>
                  <a:pt x="29587" y="58638"/>
                  <a:pt x="28266" y="58638"/>
                </a:cubicBezTo>
                <a:cubicBezTo>
                  <a:pt x="26067" y="58638"/>
                  <a:pt x="23881" y="58197"/>
                  <a:pt x="21932" y="57207"/>
                </a:cubicBezTo>
                <a:cubicBezTo>
                  <a:pt x="21928" y="57203"/>
                  <a:pt x="21924" y="57202"/>
                  <a:pt x="21920" y="57202"/>
                </a:cubicBezTo>
                <a:cubicBezTo>
                  <a:pt x="21912" y="57202"/>
                  <a:pt x="21904" y="57207"/>
                  <a:pt x="21896" y="57207"/>
                </a:cubicBezTo>
                <a:cubicBezTo>
                  <a:pt x="22122" y="52123"/>
                  <a:pt x="22075" y="46992"/>
                  <a:pt x="21991" y="41872"/>
                </a:cubicBezTo>
                <a:cubicBezTo>
                  <a:pt x="21991" y="41848"/>
                  <a:pt x="22015" y="41836"/>
                  <a:pt x="22015" y="41836"/>
                </a:cubicBezTo>
                <a:cubicBezTo>
                  <a:pt x="22039" y="41777"/>
                  <a:pt x="22027" y="41729"/>
                  <a:pt x="21991" y="41705"/>
                </a:cubicBezTo>
                <a:cubicBezTo>
                  <a:pt x="21956" y="38860"/>
                  <a:pt x="21908" y="36002"/>
                  <a:pt x="21908" y="33180"/>
                </a:cubicBezTo>
                <a:cubicBezTo>
                  <a:pt x="21908" y="26525"/>
                  <a:pt x="22110" y="19822"/>
                  <a:pt x="21968" y="13154"/>
                </a:cubicBezTo>
                <a:close/>
                <a:moveTo>
                  <a:pt x="12133" y="14107"/>
                </a:moveTo>
                <a:lnTo>
                  <a:pt x="12145" y="14131"/>
                </a:lnTo>
                <a:cubicBezTo>
                  <a:pt x="12157" y="14333"/>
                  <a:pt x="12216" y="14523"/>
                  <a:pt x="12335" y="14702"/>
                </a:cubicBezTo>
                <a:cubicBezTo>
                  <a:pt x="12361" y="14740"/>
                  <a:pt x="12399" y="14757"/>
                  <a:pt x="12436" y="14757"/>
                </a:cubicBezTo>
                <a:cubicBezTo>
                  <a:pt x="12502" y="14757"/>
                  <a:pt x="12565" y="14703"/>
                  <a:pt x="12550" y="14619"/>
                </a:cubicBezTo>
                <a:cubicBezTo>
                  <a:pt x="12526" y="14583"/>
                  <a:pt x="12526" y="14547"/>
                  <a:pt x="12514" y="14512"/>
                </a:cubicBezTo>
                <a:lnTo>
                  <a:pt x="12514" y="14512"/>
                </a:lnTo>
                <a:lnTo>
                  <a:pt x="12633" y="14631"/>
                </a:lnTo>
                <a:cubicBezTo>
                  <a:pt x="12550" y="14666"/>
                  <a:pt x="12502" y="14797"/>
                  <a:pt x="12597" y="14869"/>
                </a:cubicBezTo>
                <a:cubicBezTo>
                  <a:pt x="13097" y="15214"/>
                  <a:pt x="13645" y="15535"/>
                  <a:pt x="14240" y="15833"/>
                </a:cubicBezTo>
                <a:cubicBezTo>
                  <a:pt x="15627" y="16669"/>
                  <a:pt x="17248" y="17166"/>
                  <a:pt x="18829" y="17166"/>
                </a:cubicBezTo>
                <a:cubicBezTo>
                  <a:pt x="19026" y="17166"/>
                  <a:pt x="19224" y="17159"/>
                  <a:pt x="19420" y="17143"/>
                </a:cubicBezTo>
                <a:cubicBezTo>
                  <a:pt x="19551" y="17131"/>
                  <a:pt x="19634" y="17024"/>
                  <a:pt x="19610" y="16928"/>
                </a:cubicBezTo>
                <a:cubicBezTo>
                  <a:pt x="19896" y="16881"/>
                  <a:pt x="20158" y="16833"/>
                  <a:pt x="20432" y="16750"/>
                </a:cubicBezTo>
                <a:cubicBezTo>
                  <a:pt x="20444" y="16762"/>
                  <a:pt x="20455" y="16774"/>
                  <a:pt x="20479" y="16774"/>
                </a:cubicBezTo>
                <a:cubicBezTo>
                  <a:pt x="20634" y="16821"/>
                  <a:pt x="20848" y="16845"/>
                  <a:pt x="21027" y="16845"/>
                </a:cubicBezTo>
                <a:cubicBezTo>
                  <a:pt x="20848" y="17643"/>
                  <a:pt x="20813" y="18441"/>
                  <a:pt x="20598" y="19214"/>
                </a:cubicBezTo>
                <a:cubicBezTo>
                  <a:pt x="20574" y="19262"/>
                  <a:pt x="20598" y="19310"/>
                  <a:pt x="20622" y="19334"/>
                </a:cubicBezTo>
                <a:cubicBezTo>
                  <a:pt x="20539" y="19905"/>
                  <a:pt x="20455" y="20465"/>
                  <a:pt x="20420" y="21012"/>
                </a:cubicBezTo>
                <a:cubicBezTo>
                  <a:pt x="20420" y="21059"/>
                  <a:pt x="20457" y="21083"/>
                  <a:pt x="20492" y="21083"/>
                </a:cubicBezTo>
                <a:cubicBezTo>
                  <a:pt x="20519" y="21083"/>
                  <a:pt x="20545" y="21068"/>
                  <a:pt x="20551" y="21036"/>
                </a:cubicBezTo>
                <a:cubicBezTo>
                  <a:pt x="20563" y="20941"/>
                  <a:pt x="20574" y="20869"/>
                  <a:pt x="20598" y="20774"/>
                </a:cubicBezTo>
                <a:cubicBezTo>
                  <a:pt x="20612" y="20836"/>
                  <a:pt x="20670" y="20875"/>
                  <a:pt x="20728" y="20875"/>
                </a:cubicBezTo>
                <a:cubicBezTo>
                  <a:pt x="20770" y="20875"/>
                  <a:pt x="20811" y="20855"/>
                  <a:pt x="20836" y="20810"/>
                </a:cubicBezTo>
                <a:cubicBezTo>
                  <a:pt x="21134" y="20357"/>
                  <a:pt x="21229" y="19846"/>
                  <a:pt x="21336" y="19322"/>
                </a:cubicBezTo>
                <a:cubicBezTo>
                  <a:pt x="21348" y="19226"/>
                  <a:pt x="21289" y="19143"/>
                  <a:pt x="21194" y="19131"/>
                </a:cubicBezTo>
                <a:cubicBezTo>
                  <a:pt x="21098" y="19131"/>
                  <a:pt x="21015" y="19107"/>
                  <a:pt x="20920" y="19107"/>
                </a:cubicBezTo>
                <a:cubicBezTo>
                  <a:pt x="21075" y="18536"/>
                  <a:pt x="21217" y="17952"/>
                  <a:pt x="21348" y="17357"/>
                </a:cubicBezTo>
                <a:lnTo>
                  <a:pt x="21348" y="17357"/>
                </a:lnTo>
                <a:cubicBezTo>
                  <a:pt x="21336" y="22620"/>
                  <a:pt x="21467" y="27906"/>
                  <a:pt x="21467" y="33145"/>
                </a:cubicBezTo>
                <a:cubicBezTo>
                  <a:pt x="21467" y="34109"/>
                  <a:pt x="21467" y="35097"/>
                  <a:pt x="21456" y="36062"/>
                </a:cubicBezTo>
                <a:cubicBezTo>
                  <a:pt x="21336" y="35955"/>
                  <a:pt x="21217" y="35871"/>
                  <a:pt x="21098" y="35776"/>
                </a:cubicBezTo>
                <a:cubicBezTo>
                  <a:pt x="21081" y="35765"/>
                  <a:pt x="21064" y="35759"/>
                  <a:pt x="21048" y="35759"/>
                </a:cubicBezTo>
                <a:cubicBezTo>
                  <a:pt x="20965" y="35759"/>
                  <a:pt x="20911" y="35895"/>
                  <a:pt x="20991" y="35955"/>
                </a:cubicBezTo>
                <a:cubicBezTo>
                  <a:pt x="21146" y="36062"/>
                  <a:pt x="21289" y="36193"/>
                  <a:pt x="21456" y="36276"/>
                </a:cubicBezTo>
                <a:lnTo>
                  <a:pt x="21456" y="36812"/>
                </a:lnTo>
                <a:cubicBezTo>
                  <a:pt x="21194" y="36609"/>
                  <a:pt x="20908" y="36431"/>
                  <a:pt x="20634" y="36252"/>
                </a:cubicBezTo>
                <a:cubicBezTo>
                  <a:pt x="20614" y="36239"/>
                  <a:pt x="20595" y="36233"/>
                  <a:pt x="20576" y="36233"/>
                </a:cubicBezTo>
                <a:cubicBezTo>
                  <a:pt x="20482" y="36233"/>
                  <a:pt x="20416" y="36385"/>
                  <a:pt x="20515" y="36455"/>
                </a:cubicBezTo>
                <a:cubicBezTo>
                  <a:pt x="20670" y="36550"/>
                  <a:pt x="20813" y="36657"/>
                  <a:pt x="20967" y="36776"/>
                </a:cubicBezTo>
                <a:cubicBezTo>
                  <a:pt x="20848" y="36788"/>
                  <a:pt x="20848" y="36990"/>
                  <a:pt x="20979" y="36990"/>
                </a:cubicBezTo>
                <a:cubicBezTo>
                  <a:pt x="21075" y="36990"/>
                  <a:pt x="21086" y="36907"/>
                  <a:pt x="21075" y="36848"/>
                </a:cubicBezTo>
                <a:lnTo>
                  <a:pt x="21075" y="36848"/>
                </a:lnTo>
                <a:cubicBezTo>
                  <a:pt x="21194" y="36943"/>
                  <a:pt x="21325" y="37026"/>
                  <a:pt x="21456" y="37110"/>
                </a:cubicBezTo>
                <a:cubicBezTo>
                  <a:pt x="21456" y="37312"/>
                  <a:pt x="21456" y="37526"/>
                  <a:pt x="21444" y="37729"/>
                </a:cubicBezTo>
                <a:cubicBezTo>
                  <a:pt x="21372" y="37681"/>
                  <a:pt x="21289" y="37645"/>
                  <a:pt x="21229" y="37598"/>
                </a:cubicBezTo>
                <a:cubicBezTo>
                  <a:pt x="21229" y="37586"/>
                  <a:pt x="21253" y="37562"/>
                  <a:pt x="21253" y="37550"/>
                </a:cubicBezTo>
                <a:cubicBezTo>
                  <a:pt x="21292" y="37472"/>
                  <a:pt x="21213" y="37409"/>
                  <a:pt x="21134" y="37409"/>
                </a:cubicBezTo>
                <a:cubicBezTo>
                  <a:pt x="21093" y="37409"/>
                  <a:pt x="21051" y="37426"/>
                  <a:pt x="21027" y="37467"/>
                </a:cubicBezTo>
                <a:lnTo>
                  <a:pt x="21027" y="37479"/>
                </a:lnTo>
                <a:cubicBezTo>
                  <a:pt x="20813" y="37324"/>
                  <a:pt x="20610" y="37169"/>
                  <a:pt x="20432" y="36967"/>
                </a:cubicBezTo>
                <a:cubicBezTo>
                  <a:pt x="20408" y="36946"/>
                  <a:pt x="20383" y="36937"/>
                  <a:pt x="20359" y="36937"/>
                </a:cubicBezTo>
                <a:cubicBezTo>
                  <a:pt x="20273" y="36937"/>
                  <a:pt x="20200" y="37050"/>
                  <a:pt x="20265" y="37133"/>
                </a:cubicBezTo>
                <a:cubicBezTo>
                  <a:pt x="20444" y="37312"/>
                  <a:pt x="20658" y="37538"/>
                  <a:pt x="20896" y="37717"/>
                </a:cubicBezTo>
                <a:cubicBezTo>
                  <a:pt x="20848" y="37788"/>
                  <a:pt x="20801" y="37860"/>
                  <a:pt x="20777" y="37943"/>
                </a:cubicBezTo>
                <a:cubicBezTo>
                  <a:pt x="20610" y="37848"/>
                  <a:pt x="20432" y="37776"/>
                  <a:pt x="20265" y="37681"/>
                </a:cubicBezTo>
                <a:cubicBezTo>
                  <a:pt x="20247" y="37672"/>
                  <a:pt x="20231" y="37668"/>
                  <a:pt x="20215" y="37668"/>
                </a:cubicBezTo>
                <a:cubicBezTo>
                  <a:pt x="20125" y="37668"/>
                  <a:pt x="20077" y="37799"/>
                  <a:pt x="20158" y="37860"/>
                </a:cubicBezTo>
                <a:cubicBezTo>
                  <a:pt x="20324" y="37955"/>
                  <a:pt x="20491" y="38062"/>
                  <a:pt x="20658" y="38145"/>
                </a:cubicBezTo>
                <a:cubicBezTo>
                  <a:pt x="20324" y="38788"/>
                  <a:pt x="20039" y="39455"/>
                  <a:pt x="19741" y="40098"/>
                </a:cubicBezTo>
                <a:cubicBezTo>
                  <a:pt x="19717" y="40155"/>
                  <a:pt x="19770" y="40212"/>
                  <a:pt x="19821" y="40212"/>
                </a:cubicBezTo>
                <a:cubicBezTo>
                  <a:pt x="19845" y="40212"/>
                  <a:pt x="19869" y="40200"/>
                  <a:pt x="19884" y="40169"/>
                </a:cubicBezTo>
                <a:cubicBezTo>
                  <a:pt x="19896" y="40158"/>
                  <a:pt x="19896" y="40146"/>
                  <a:pt x="19908" y="40122"/>
                </a:cubicBezTo>
                <a:lnTo>
                  <a:pt x="19908" y="40122"/>
                </a:lnTo>
                <a:cubicBezTo>
                  <a:pt x="19896" y="40158"/>
                  <a:pt x="19908" y="40181"/>
                  <a:pt x="19920" y="40229"/>
                </a:cubicBezTo>
                <a:cubicBezTo>
                  <a:pt x="20039" y="40384"/>
                  <a:pt x="20158" y="40515"/>
                  <a:pt x="20265" y="40658"/>
                </a:cubicBezTo>
                <a:cubicBezTo>
                  <a:pt x="20217" y="40777"/>
                  <a:pt x="20182" y="40920"/>
                  <a:pt x="20134" y="41039"/>
                </a:cubicBezTo>
                <a:cubicBezTo>
                  <a:pt x="19979" y="40860"/>
                  <a:pt x="19836" y="40693"/>
                  <a:pt x="19705" y="40503"/>
                </a:cubicBezTo>
                <a:cubicBezTo>
                  <a:pt x="19681" y="40473"/>
                  <a:pt x="19650" y="40460"/>
                  <a:pt x="19619" y="40460"/>
                </a:cubicBezTo>
                <a:cubicBezTo>
                  <a:pt x="19526" y="40460"/>
                  <a:pt x="19429" y="40569"/>
                  <a:pt x="19491" y="40658"/>
                </a:cubicBezTo>
                <a:lnTo>
                  <a:pt x="20027" y="41336"/>
                </a:lnTo>
                <a:cubicBezTo>
                  <a:pt x="19967" y="41491"/>
                  <a:pt x="19908" y="41646"/>
                  <a:pt x="19848" y="41812"/>
                </a:cubicBezTo>
                <a:cubicBezTo>
                  <a:pt x="19705" y="41670"/>
                  <a:pt x="19551" y="41539"/>
                  <a:pt x="19408" y="41420"/>
                </a:cubicBezTo>
                <a:cubicBezTo>
                  <a:pt x="19381" y="41395"/>
                  <a:pt x="19351" y="41385"/>
                  <a:pt x="19323" y="41385"/>
                </a:cubicBezTo>
                <a:cubicBezTo>
                  <a:pt x="19228" y="41385"/>
                  <a:pt x="19149" y="41503"/>
                  <a:pt x="19241" y="41586"/>
                </a:cubicBezTo>
                <a:cubicBezTo>
                  <a:pt x="19420" y="41753"/>
                  <a:pt x="19586" y="41896"/>
                  <a:pt x="19765" y="42063"/>
                </a:cubicBezTo>
                <a:cubicBezTo>
                  <a:pt x="19729" y="42146"/>
                  <a:pt x="19705" y="42229"/>
                  <a:pt x="19670" y="42313"/>
                </a:cubicBezTo>
                <a:cubicBezTo>
                  <a:pt x="19654" y="42376"/>
                  <a:pt x="19712" y="42429"/>
                  <a:pt x="19767" y="42429"/>
                </a:cubicBezTo>
                <a:cubicBezTo>
                  <a:pt x="19794" y="42429"/>
                  <a:pt x="19820" y="42416"/>
                  <a:pt x="19836" y="42384"/>
                </a:cubicBezTo>
                <a:cubicBezTo>
                  <a:pt x="19860" y="42324"/>
                  <a:pt x="19896" y="42265"/>
                  <a:pt x="19908" y="42205"/>
                </a:cubicBezTo>
                <a:cubicBezTo>
                  <a:pt x="20027" y="42313"/>
                  <a:pt x="20146" y="42432"/>
                  <a:pt x="20265" y="42539"/>
                </a:cubicBezTo>
                <a:cubicBezTo>
                  <a:pt x="20205" y="42670"/>
                  <a:pt x="20146" y="42789"/>
                  <a:pt x="20098" y="42920"/>
                </a:cubicBezTo>
                <a:cubicBezTo>
                  <a:pt x="19884" y="42717"/>
                  <a:pt x="19658" y="42491"/>
                  <a:pt x="19443" y="42289"/>
                </a:cubicBezTo>
                <a:cubicBezTo>
                  <a:pt x="19417" y="42262"/>
                  <a:pt x="19387" y="42251"/>
                  <a:pt x="19357" y="42251"/>
                </a:cubicBezTo>
                <a:cubicBezTo>
                  <a:pt x="19255" y="42251"/>
                  <a:pt x="19160" y="42387"/>
                  <a:pt x="19253" y="42479"/>
                </a:cubicBezTo>
                <a:cubicBezTo>
                  <a:pt x="19491" y="42717"/>
                  <a:pt x="19741" y="42955"/>
                  <a:pt x="19979" y="43206"/>
                </a:cubicBezTo>
                <a:cubicBezTo>
                  <a:pt x="19920" y="43336"/>
                  <a:pt x="19860" y="43491"/>
                  <a:pt x="19801" y="43622"/>
                </a:cubicBezTo>
                <a:cubicBezTo>
                  <a:pt x="19598" y="43420"/>
                  <a:pt x="19372" y="43217"/>
                  <a:pt x="19170" y="43015"/>
                </a:cubicBezTo>
                <a:cubicBezTo>
                  <a:pt x="19145" y="42991"/>
                  <a:pt x="19118" y="42980"/>
                  <a:pt x="19093" y="42980"/>
                </a:cubicBezTo>
                <a:cubicBezTo>
                  <a:pt x="19005" y="42980"/>
                  <a:pt x="18929" y="43099"/>
                  <a:pt x="19003" y="43182"/>
                </a:cubicBezTo>
                <a:cubicBezTo>
                  <a:pt x="19241" y="43420"/>
                  <a:pt x="19467" y="43634"/>
                  <a:pt x="19705" y="43860"/>
                </a:cubicBezTo>
                <a:cubicBezTo>
                  <a:pt x="19622" y="44027"/>
                  <a:pt x="19562" y="44206"/>
                  <a:pt x="19491" y="44372"/>
                </a:cubicBezTo>
                <a:cubicBezTo>
                  <a:pt x="19459" y="44436"/>
                  <a:pt x="19528" y="44494"/>
                  <a:pt x="19592" y="44494"/>
                </a:cubicBezTo>
                <a:cubicBezTo>
                  <a:pt x="19623" y="44494"/>
                  <a:pt x="19654" y="44479"/>
                  <a:pt x="19670" y="44444"/>
                </a:cubicBezTo>
                <a:cubicBezTo>
                  <a:pt x="19729" y="44289"/>
                  <a:pt x="19789" y="44158"/>
                  <a:pt x="19860" y="44027"/>
                </a:cubicBezTo>
                <a:lnTo>
                  <a:pt x="20265" y="44432"/>
                </a:lnTo>
                <a:lnTo>
                  <a:pt x="20003" y="45003"/>
                </a:lnTo>
                <a:cubicBezTo>
                  <a:pt x="19503" y="44527"/>
                  <a:pt x="19015" y="44051"/>
                  <a:pt x="18539" y="43563"/>
                </a:cubicBezTo>
                <a:cubicBezTo>
                  <a:pt x="18514" y="43538"/>
                  <a:pt x="18487" y="43528"/>
                  <a:pt x="18462" y="43528"/>
                </a:cubicBezTo>
                <a:cubicBezTo>
                  <a:pt x="18374" y="43528"/>
                  <a:pt x="18298" y="43647"/>
                  <a:pt x="18372" y="43729"/>
                </a:cubicBezTo>
                <a:cubicBezTo>
                  <a:pt x="18872" y="44253"/>
                  <a:pt x="19372" y="44765"/>
                  <a:pt x="19884" y="45277"/>
                </a:cubicBezTo>
                <a:cubicBezTo>
                  <a:pt x="19801" y="45444"/>
                  <a:pt x="19741" y="45599"/>
                  <a:pt x="19670" y="45765"/>
                </a:cubicBezTo>
                <a:cubicBezTo>
                  <a:pt x="19086" y="45230"/>
                  <a:pt x="18491" y="44706"/>
                  <a:pt x="17931" y="44170"/>
                </a:cubicBezTo>
                <a:cubicBezTo>
                  <a:pt x="17906" y="44144"/>
                  <a:pt x="17877" y="44133"/>
                  <a:pt x="17849" y="44133"/>
                </a:cubicBezTo>
                <a:cubicBezTo>
                  <a:pt x="17749" y="44133"/>
                  <a:pt x="17659" y="44274"/>
                  <a:pt x="17753" y="44349"/>
                </a:cubicBezTo>
                <a:cubicBezTo>
                  <a:pt x="18348" y="44920"/>
                  <a:pt x="18931" y="45515"/>
                  <a:pt x="19527" y="46111"/>
                </a:cubicBezTo>
                <a:cubicBezTo>
                  <a:pt x="19479" y="46230"/>
                  <a:pt x="19431" y="46349"/>
                  <a:pt x="19372" y="46468"/>
                </a:cubicBezTo>
                <a:cubicBezTo>
                  <a:pt x="18943" y="46063"/>
                  <a:pt x="18515" y="45658"/>
                  <a:pt x="18098" y="45241"/>
                </a:cubicBezTo>
                <a:cubicBezTo>
                  <a:pt x="18074" y="45220"/>
                  <a:pt x="18048" y="45212"/>
                  <a:pt x="18023" y="45212"/>
                </a:cubicBezTo>
                <a:cubicBezTo>
                  <a:pt x="17935" y="45212"/>
                  <a:pt x="17860" y="45322"/>
                  <a:pt x="17943" y="45396"/>
                </a:cubicBezTo>
                <a:cubicBezTo>
                  <a:pt x="18372" y="45837"/>
                  <a:pt x="18812" y="46301"/>
                  <a:pt x="19253" y="46777"/>
                </a:cubicBezTo>
                <a:lnTo>
                  <a:pt x="19027" y="47361"/>
                </a:lnTo>
                <a:cubicBezTo>
                  <a:pt x="18586" y="46932"/>
                  <a:pt x="18158" y="46492"/>
                  <a:pt x="17741" y="46051"/>
                </a:cubicBezTo>
                <a:cubicBezTo>
                  <a:pt x="17718" y="46029"/>
                  <a:pt x="17694" y="46020"/>
                  <a:pt x="17671" y="46020"/>
                </a:cubicBezTo>
                <a:cubicBezTo>
                  <a:pt x="17596" y="46020"/>
                  <a:pt x="17534" y="46118"/>
                  <a:pt x="17598" y="46182"/>
                </a:cubicBezTo>
                <a:cubicBezTo>
                  <a:pt x="18038" y="46646"/>
                  <a:pt x="18479" y="47135"/>
                  <a:pt x="18943" y="47623"/>
                </a:cubicBezTo>
                <a:cubicBezTo>
                  <a:pt x="18931" y="47682"/>
                  <a:pt x="18967" y="47718"/>
                  <a:pt x="19027" y="47718"/>
                </a:cubicBezTo>
                <a:lnTo>
                  <a:pt x="19384" y="48075"/>
                </a:lnTo>
                <a:cubicBezTo>
                  <a:pt x="19324" y="48206"/>
                  <a:pt x="19289" y="48337"/>
                  <a:pt x="19229" y="48456"/>
                </a:cubicBezTo>
                <a:cubicBezTo>
                  <a:pt x="18539" y="47885"/>
                  <a:pt x="17860" y="47289"/>
                  <a:pt x="17205" y="46670"/>
                </a:cubicBezTo>
                <a:cubicBezTo>
                  <a:pt x="17184" y="46652"/>
                  <a:pt x="17160" y="46644"/>
                  <a:pt x="17137" y="46644"/>
                </a:cubicBezTo>
                <a:cubicBezTo>
                  <a:pt x="17058" y="46644"/>
                  <a:pt x="16988" y="46739"/>
                  <a:pt x="17062" y="46813"/>
                </a:cubicBezTo>
                <a:cubicBezTo>
                  <a:pt x="17741" y="47468"/>
                  <a:pt x="18408" y="48135"/>
                  <a:pt x="19086" y="48790"/>
                </a:cubicBezTo>
                <a:cubicBezTo>
                  <a:pt x="19003" y="48992"/>
                  <a:pt x="18931" y="49206"/>
                  <a:pt x="18836" y="49432"/>
                </a:cubicBezTo>
                <a:cubicBezTo>
                  <a:pt x="18491" y="49206"/>
                  <a:pt x="18158" y="48992"/>
                  <a:pt x="17824" y="48754"/>
                </a:cubicBezTo>
                <a:cubicBezTo>
                  <a:pt x="17806" y="48742"/>
                  <a:pt x="17788" y="48736"/>
                  <a:pt x="17772" y="48736"/>
                </a:cubicBezTo>
                <a:cubicBezTo>
                  <a:pt x="17694" y="48736"/>
                  <a:pt x="17652" y="48861"/>
                  <a:pt x="17741" y="48921"/>
                </a:cubicBezTo>
                <a:cubicBezTo>
                  <a:pt x="18062" y="49159"/>
                  <a:pt x="18408" y="49432"/>
                  <a:pt x="18753" y="49683"/>
                </a:cubicBezTo>
                <a:cubicBezTo>
                  <a:pt x="18705" y="49790"/>
                  <a:pt x="18658" y="49885"/>
                  <a:pt x="18634" y="50004"/>
                </a:cubicBezTo>
                <a:cubicBezTo>
                  <a:pt x="18372" y="49849"/>
                  <a:pt x="18122" y="49694"/>
                  <a:pt x="17884" y="49528"/>
                </a:cubicBezTo>
                <a:cubicBezTo>
                  <a:pt x="17875" y="49523"/>
                  <a:pt x="17866" y="49521"/>
                  <a:pt x="17857" y="49521"/>
                </a:cubicBezTo>
                <a:cubicBezTo>
                  <a:pt x="17799" y="49521"/>
                  <a:pt x="17760" y="49616"/>
                  <a:pt x="17812" y="49647"/>
                </a:cubicBezTo>
                <a:cubicBezTo>
                  <a:pt x="18062" y="49825"/>
                  <a:pt x="18300" y="50004"/>
                  <a:pt x="18550" y="50206"/>
                </a:cubicBezTo>
                <a:lnTo>
                  <a:pt x="18336" y="50778"/>
                </a:lnTo>
                <a:lnTo>
                  <a:pt x="18336" y="50802"/>
                </a:lnTo>
                <a:cubicBezTo>
                  <a:pt x="17598" y="50385"/>
                  <a:pt x="16872" y="49980"/>
                  <a:pt x="16110" y="49611"/>
                </a:cubicBezTo>
                <a:cubicBezTo>
                  <a:pt x="16098" y="49603"/>
                  <a:pt x="16087" y="49600"/>
                  <a:pt x="16076" y="49600"/>
                </a:cubicBezTo>
                <a:cubicBezTo>
                  <a:pt x="16019" y="49600"/>
                  <a:pt x="15978" y="49690"/>
                  <a:pt x="16038" y="49730"/>
                </a:cubicBezTo>
                <a:cubicBezTo>
                  <a:pt x="16967" y="50206"/>
                  <a:pt x="17860" y="50706"/>
                  <a:pt x="18729" y="51242"/>
                </a:cubicBezTo>
                <a:cubicBezTo>
                  <a:pt x="18586" y="51599"/>
                  <a:pt x="18455" y="51957"/>
                  <a:pt x="18312" y="52326"/>
                </a:cubicBezTo>
                <a:cubicBezTo>
                  <a:pt x="18304" y="52366"/>
                  <a:pt x="18345" y="52401"/>
                  <a:pt x="18380" y="52401"/>
                </a:cubicBezTo>
                <a:cubicBezTo>
                  <a:pt x="18396" y="52401"/>
                  <a:pt x="18412" y="52393"/>
                  <a:pt x="18419" y="52373"/>
                </a:cubicBezTo>
                <a:cubicBezTo>
                  <a:pt x="18574" y="52028"/>
                  <a:pt x="18729" y="51695"/>
                  <a:pt x="18896" y="51349"/>
                </a:cubicBezTo>
                <a:cubicBezTo>
                  <a:pt x="19110" y="51480"/>
                  <a:pt x="19312" y="51599"/>
                  <a:pt x="19503" y="51730"/>
                </a:cubicBezTo>
                <a:cubicBezTo>
                  <a:pt x="19253" y="52314"/>
                  <a:pt x="19003" y="52897"/>
                  <a:pt x="18765" y="53481"/>
                </a:cubicBezTo>
                <a:cubicBezTo>
                  <a:pt x="18742" y="53519"/>
                  <a:pt x="18777" y="53547"/>
                  <a:pt x="18815" y="53547"/>
                </a:cubicBezTo>
                <a:cubicBezTo>
                  <a:pt x="18837" y="53547"/>
                  <a:pt x="18859" y="53538"/>
                  <a:pt x="18872" y="53516"/>
                </a:cubicBezTo>
                <a:cubicBezTo>
                  <a:pt x="19122" y="52957"/>
                  <a:pt x="19384" y="52385"/>
                  <a:pt x="19658" y="51826"/>
                </a:cubicBezTo>
                <a:cubicBezTo>
                  <a:pt x="19824" y="51933"/>
                  <a:pt x="19967" y="52028"/>
                  <a:pt x="20122" y="52135"/>
                </a:cubicBezTo>
                <a:cubicBezTo>
                  <a:pt x="19979" y="52480"/>
                  <a:pt x="19848" y="52802"/>
                  <a:pt x="19729" y="53147"/>
                </a:cubicBezTo>
                <a:cubicBezTo>
                  <a:pt x="18693" y="53778"/>
                  <a:pt x="17705" y="54469"/>
                  <a:pt x="16741" y="55243"/>
                </a:cubicBezTo>
                <a:cubicBezTo>
                  <a:pt x="15133" y="56314"/>
                  <a:pt x="13574" y="57445"/>
                  <a:pt x="12216" y="58862"/>
                </a:cubicBezTo>
                <a:cubicBezTo>
                  <a:pt x="12216" y="58763"/>
                  <a:pt x="12140" y="58663"/>
                  <a:pt x="12052" y="58663"/>
                </a:cubicBezTo>
                <a:cubicBezTo>
                  <a:pt x="12024" y="58663"/>
                  <a:pt x="11995" y="58673"/>
                  <a:pt x="11966" y="58696"/>
                </a:cubicBezTo>
                <a:cubicBezTo>
                  <a:pt x="11876" y="58776"/>
                  <a:pt x="11777" y="58806"/>
                  <a:pt x="11683" y="58806"/>
                </a:cubicBezTo>
                <a:cubicBezTo>
                  <a:pt x="11666" y="58806"/>
                  <a:pt x="11649" y="58805"/>
                  <a:pt x="11633" y="58803"/>
                </a:cubicBezTo>
                <a:cubicBezTo>
                  <a:pt x="11847" y="58624"/>
                  <a:pt x="12026" y="58398"/>
                  <a:pt x="12145" y="58160"/>
                </a:cubicBezTo>
                <a:cubicBezTo>
                  <a:pt x="12204" y="58148"/>
                  <a:pt x="12240" y="58100"/>
                  <a:pt x="12264" y="58029"/>
                </a:cubicBezTo>
                <a:cubicBezTo>
                  <a:pt x="15562" y="47647"/>
                  <a:pt x="18193" y="36907"/>
                  <a:pt x="20384" y="26239"/>
                </a:cubicBezTo>
                <a:cubicBezTo>
                  <a:pt x="20406" y="26159"/>
                  <a:pt x="20335" y="26106"/>
                  <a:pt x="20271" y="26106"/>
                </a:cubicBezTo>
                <a:cubicBezTo>
                  <a:pt x="20229" y="26106"/>
                  <a:pt x="20191" y="26128"/>
                  <a:pt x="20182" y="26180"/>
                </a:cubicBezTo>
                <a:cubicBezTo>
                  <a:pt x="17634" y="36836"/>
                  <a:pt x="14776" y="47361"/>
                  <a:pt x="11871" y="57922"/>
                </a:cubicBezTo>
                <a:cubicBezTo>
                  <a:pt x="11847" y="58017"/>
                  <a:pt x="11883" y="58088"/>
                  <a:pt x="11931" y="58136"/>
                </a:cubicBezTo>
                <a:cubicBezTo>
                  <a:pt x="11811" y="58279"/>
                  <a:pt x="11681" y="58422"/>
                  <a:pt x="11514" y="58517"/>
                </a:cubicBezTo>
                <a:cubicBezTo>
                  <a:pt x="11502" y="58517"/>
                  <a:pt x="11502" y="58505"/>
                  <a:pt x="11490" y="58505"/>
                </a:cubicBezTo>
                <a:cubicBezTo>
                  <a:pt x="10502" y="58362"/>
                  <a:pt x="9537" y="58326"/>
                  <a:pt x="8573" y="58041"/>
                </a:cubicBezTo>
                <a:cubicBezTo>
                  <a:pt x="8566" y="58039"/>
                  <a:pt x="8559" y="58038"/>
                  <a:pt x="8552" y="58038"/>
                </a:cubicBezTo>
                <a:cubicBezTo>
                  <a:pt x="8460" y="58038"/>
                  <a:pt x="8425" y="58185"/>
                  <a:pt x="8525" y="58207"/>
                </a:cubicBezTo>
                <a:cubicBezTo>
                  <a:pt x="9283" y="58438"/>
                  <a:pt x="10173" y="58689"/>
                  <a:pt x="11008" y="58689"/>
                </a:cubicBezTo>
                <a:cubicBezTo>
                  <a:pt x="11078" y="58689"/>
                  <a:pt x="11147" y="58687"/>
                  <a:pt x="11216" y="58684"/>
                </a:cubicBezTo>
                <a:lnTo>
                  <a:pt x="11216" y="58684"/>
                </a:lnTo>
                <a:cubicBezTo>
                  <a:pt x="11133" y="58731"/>
                  <a:pt x="11097" y="58791"/>
                  <a:pt x="11097" y="58862"/>
                </a:cubicBezTo>
                <a:cubicBezTo>
                  <a:pt x="9645" y="58755"/>
                  <a:pt x="8347" y="58636"/>
                  <a:pt x="6966" y="57922"/>
                </a:cubicBezTo>
                <a:cubicBezTo>
                  <a:pt x="6949" y="57913"/>
                  <a:pt x="6933" y="57910"/>
                  <a:pt x="6917" y="57910"/>
                </a:cubicBezTo>
                <a:cubicBezTo>
                  <a:pt x="6818" y="57910"/>
                  <a:pt x="6744" y="58052"/>
                  <a:pt x="6847" y="58124"/>
                </a:cubicBezTo>
                <a:cubicBezTo>
                  <a:pt x="7969" y="58746"/>
                  <a:pt x="9381" y="59273"/>
                  <a:pt x="10732" y="59273"/>
                </a:cubicBezTo>
                <a:cubicBezTo>
                  <a:pt x="11115" y="59273"/>
                  <a:pt x="11494" y="59231"/>
                  <a:pt x="11859" y="59136"/>
                </a:cubicBezTo>
                <a:lnTo>
                  <a:pt x="11871" y="59136"/>
                </a:lnTo>
                <a:cubicBezTo>
                  <a:pt x="11055" y="59475"/>
                  <a:pt x="10197" y="59617"/>
                  <a:pt x="9319" y="59617"/>
                </a:cubicBezTo>
                <a:cubicBezTo>
                  <a:pt x="6277" y="59617"/>
                  <a:pt x="3000" y="57910"/>
                  <a:pt x="441" y="56755"/>
                </a:cubicBezTo>
                <a:cubicBezTo>
                  <a:pt x="477" y="56719"/>
                  <a:pt x="524" y="56695"/>
                  <a:pt x="536" y="56636"/>
                </a:cubicBezTo>
                <a:cubicBezTo>
                  <a:pt x="4942" y="42670"/>
                  <a:pt x="9180" y="28454"/>
                  <a:pt x="12133" y="14107"/>
                </a:cubicBezTo>
                <a:close/>
                <a:moveTo>
                  <a:pt x="33528" y="28192"/>
                </a:moveTo>
                <a:cubicBezTo>
                  <a:pt x="34314" y="28989"/>
                  <a:pt x="35922" y="29216"/>
                  <a:pt x="36838" y="29466"/>
                </a:cubicBezTo>
                <a:cubicBezTo>
                  <a:pt x="37832" y="29727"/>
                  <a:pt x="38825" y="29890"/>
                  <a:pt x="39809" y="29890"/>
                </a:cubicBezTo>
                <a:cubicBezTo>
                  <a:pt x="40394" y="29890"/>
                  <a:pt x="40976" y="29833"/>
                  <a:pt x="41553" y="29704"/>
                </a:cubicBezTo>
                <a:cubicBezTo>
                  <a:pt x="41672" y="29692"/>
                  <a:pt x="41780" y="29680"/>
                  <a:pt x="41899" y="29668"/>
                </a:cubicBezTo>
                <a:lnTo>
                  <a:pt x="41922" y="29668"/>
                </a:lnTo>
                <a:cubicBezTo>
                  <a:pt x="41929" y="29765"/>
                  <a:pt x="42019" y="29819"/>
                  <a:pt x="42109" y="29819"/>
                </a:cubicBezTo>
                <a:cubicBezTo>
                  <a:pt x="42186" y="29819"/>
                  <a:pt x="42264" y="29780"/>
                  <a:pt x="42291" y="29692"/>
                </a:cubicBezTo>
                <a:cubicBezTo>
                  <a:pt x="42315" y="29668"/>
                  <a:pt x="42315" y="29644"/>
                  <a:pt x="42327" y="29621"/>
                </a:cubicBezTo>
                <a:cubicBezTo>
                  <a:pt x="42399" y="29609"/>
                  <a:pt x="42470" y="29585"/>
                  <a:pt x="42530" y="29573"/>
                </a:cubicBezTo>
                <a:cubicBezTo>
                  <a:pt x="42565" y="29609"/>
                  <a:pt x="42613" y="29621"/>
                  <a:pt x="42649" y="29621"/>
                </a:cubicBezTo>
                <a:cubicBezTo>
                  <a:pt x="42684" y="29621"/>
                  <a:pt x="42696" y="29621"/>
                  <a:pt x="42708" y="29609"/>
                </a:cubicBezTo>
                <a:cubicBezTo>
                  <a:pt x="42756" y="32204"/>
                  <a:pt x="42803" y="34800"/>
                  <a:pt x="42803" y="37371"/>
                </a:cubicBezTo>
                <a:cubicBezTo>
                  <a:pt x="42803" y="43848"/>
                  <a:pt x="42589" y="50385"/>
                  <a:pt x="42792" y="56850"/>
                </a:cubicBezTo>
                <a:cubicBezTo>
                  <a:pt x="42673" y="56831"/>
                  <a:pt x="42552" y="56824"/>
                  <a:pt x="42429" y="56824"/>
                </a:cubicBezTo>
                <a:cubicBezTo>
                  <a:pt x="42093" y="56824"/>
                  <a:pt x="41748" y="56877"/>
                  <a:pt x="41434" y="56886"/>
                </a:cubicBezTo>
                <a:cubicBezTo>
                  <a:pt x="41303" y="56886"/>
                  <a:pt x="41303" y="57088"/>
                  <a:pt x="41434" y="57088"/>
                </a:cubicBezTo>
                <a:cubicBezTo>
                  <a:pt x="41739" y="57105"/>
                  <a:pt x="42074" y="57152"/>
                  <a:pt x="42401" y="57152"/>
                </a:cubicBezTo>
                <a:cubicBezTo>
                  <a:pt x="42534" y="57152"/>
                  <a:pt x="42665" y="57144"/>
                  <a:pt x="42792" y="57124"/>
                </a:cubicBezTo>
                <a:cubicBezTo>
                  <a:pt x="42803" y="57493"/>
                  <a:pt x="42803" y="57862"/>
                  <a:pt x="42815" y="58243"/>
                </a:cubicBezTo>
                <a:cubicBezTo>
                  <a:pt x="42434" y="58303"/>
                  <a:pt x="42030" y="58362"/>
                  <a:pt x="41625" y="58374"/>
                </a:cubicBezTo>
                <a:cubicBezTo>
                  <a:pt x="41524" y="58380"/>
                  <a:pt x="41419" y="58383"/>
                  <a:pt x="41315" y="58383"/>
                </a:cubicBezTo>
                <a:cubicBezTo>
                  <a:pt x="41211" y="58383"/>
                  <a:pt x="41107" y="58380"/>
                  <a:pt x="41006" y="58374"/>
                </a:cubicBezTo>
                <a:cubicBezTo>
                  <a:pt x="40898" y="58374"/>
                  <a:pt x="39994" y="58303"/>
                  <a:pt x="40172" y="58100"/>
                </a:cubicBezTo>
                <a:cubicBezTo>
                  <a:pt x="40192" y="58071"/>
                  <a:pt x="40164" y="58034"/>
                  <a:pt x="40133" y="58034"/>
                </a:cubicBezTo>
                <a:cubicBezTo>
                  <a:pt x="40126" y="58034"/>
                  <a:pt x="40119" y="58036"/>
                  <a:pt x="40113" y="58041"/>
                </a:cubicBezTo>
                <a:cubicBezTo>
                  <a:pt x="39827" y="58315"/>
                  <a:pt x="40375" y="58517"/>
                  <a:pt x="40553" y="58565"/>
                </a:cubicBezTo>
                <a:cubicBezTo>
                  <a:pt x="40887" y="58654"/>
                  <a:pt x="41244" y="58693"/>
                  <a:pt x="41603" y="58693"/>
                </a:cubicBezTo>
                <a:cubicBezTo>
                  <a:pt x="42014" y="58693"/>
                  <a:pt x="42428" y="58641"/>
                  <a:pt x="42815" y="58553"/>
                </a:cubicBezTo>
                <a:lnTo>
                  <a:pt x="42815" y="58553"/>
                </a:lnTo>
                <a:cubicBezTo>
                  <a:pt x="42803" y="58576"/>
                  <a:pt x="42768" y="58600"/>
                  <a:pt x="42756" y="58624"/>
                </a:cubicBezTo>
                <a:cubicBezTo>
                  <a:pt x="42696" y="58684"/>
                  <a:pt x="42732" y="58755"/>
                  <a:pt x="42792" y="58791"/>
                </a:cubicBezTo>
                <a:cubicBezTo>
                  <a:pt x="41397" y="59578"/>
                  <a:pt x="40005" y="59886"/>
                  <a:pt x="38606" y="59886"/>
                </a:cubicBezTo>
                <a:cubicBezTo>
                  <a:pt x="37234" y="59886"/>
                  <a:pt x="35854" y="59590"/>
                  <a:pt x="34457" y="59160"/>
                </a:cubicBezTo>
                <a:cubicBezTo>
                  <a:pt x="34457" y="59148"/>
                  <a:pt x="34433" y="59112"/>
                  <a:pt x="34421" y="59100"/>
                </a:cubicBezTo>
                <a:cubicBezTo>
                  <a:pt x="34183" y="58898"/>
                  <a:pt x="33838" y="58731"/>
                  <a:pt x="33505" y="58660"/>
                </a:cubicBezTo>
                <a:cubicBezTo>
                  <a:pt x="33528" y="58017"/>
                  <a:pt x="33540" y="57374"/>
                  <a:pt x="33564" y="56719"/>
                </a:cubicBezTo>
                <a:cubicBezTo>
                  <a:pt x="33576" y="56731"/>
                  <a:pt x="33588" y="56755"/>
                  <a:pt x="33624" y="56755"/>
                </a:cubicBezTo>
                <a:cubicBezTo>
                  <a:pt x="33743" y="56755"/>
                  <a:pt x="33743" y="56576"/>
                  <a:pt x="33624" y="56576"/>
                </a:cubicBezTo>
                <a:cubicBezTo>
                  <a:pt x="33588" y="56576"/>
                  <a:pt x="33576" y="56588"/>
                  <a:pt x="33564" y="56600"/>
                </a:cubicBezTo>
                <a:cubicBezTo>
                  <a:pt x="33707" y="50147"/>
                  <a:pt x="33540" y="43658"/>
                  <a:pt x="33540" y="37193"/>
                </a:cubicBezTo>
                <a:cubicBezTo>
                  <a:pt x="33540" y="34193"/>
                  <a:pt x="33540" y="31192"/>
                  <a:pt x="33528" y="28192"/>
                </a:cubicBezTo>
                <a:close/>
                <a:moveTo>
                  <a:pt x="45555" y="1"/>
                </a:moveTo>
                <a:cubicBezTo>
                  <a:pt x="45530" y="1"/>
                  <a:pt x="45506" y="16"/>
                  <a:pt x="45506" y="45"/>
                </a:cubicBezTo>
                <a:cubicBezTo>
                  <a:pt x="45506" y="81"/>
                  <a:pt x="45494" y="105"/>
                  <a:pt x="45494" y="141"/>
                </a:cubicBezTo>
                <a:lnTo>
                  <a:pt x="45482" y="141"/>
                </a:lnTo>
                <a:cubicBezTo>
                  <a:pt x="44220" y="569"/>
                  <a:pt x="43006" y="1153"/>
                  <a:pt x="41851" y="1831"/>
                </a:cubicBezTo>
                <a:cubicBezTo>
                  <a:pt x="41004" y="1726"/>
                  <a:pt x="40181" y="1665"/>
                  <a:pt x="39375" y="1665"/>
                </a:cubicBezTo>
                <a:cubicBezTo>
                  <a:pt x="38277" y="1665"/>
                  <a:pt x="37210" y="1778"/>
                  <a:pt x="36160" y="2046"/>
                </a:cubicBezTo>
                <a:cubicBezTo>
                  <a:pt x="36160" y="1998"/>
                  <a:pt x="36160" y="1950"/>
                  <a:pt x="36148" y="1903"/>
                </a:cubicBezTo>
                <a:lnTo>
                  <a:pt x="36148" y="1903"/>
                </a:lnTo>
                <a:cubicBezTo>
                  <a:pt x="36173" y="1913"/>
                  <a:pt x="36200" y="1918"/>
                  <a:pt x="36228" y="1918"/>
                </a:cubicBezTo>
                <a:cubicBezTo>
                  <a:pt x="36329" y="1918"/>
                  <a:pt x="36431" y="1851"/>
                  <a:pt x="36422" y="1748"/>
                </a:cubicBezTo>
                <a:cubicBezTo>
                  <a:pt x="36386" y="1403"/>
                  <a:pt x="36362" y="1057"/>
                  <a:pt x="36303" y="712"/>
                </a:cubicBezTo>
                <a:cubicBezTo>
                  <a:pt x="36283" y="612"/>
                  <a:pt x="36211" y="511"/>
                  <a:pt x="36096" y="511"/>
                </a:cubicBezTo>
                <a:cubicBezTo>
                  <a:pt x="36075" y="511"/>
                  <a:pt x="36053" y="514"/>
                  <a:pt x="36029" y="522"/>
                </a:cubicBezTo>
                <a:cubicBezTo>
                  <a:pt x="35493" y="700"/>
                  <a:pt x="34969" y="915"/>
                  <a:pt x="34469" y="1153"/>
                </a:cubicBezTo>
                <a:cubicBezTo>
                  <a:pt x="34421" y="1153"/>
                  <a:pt x="34398" y="1165"/>
                  <a:pt x="34362" y="1188"/>
                </a:cubicBezTo>
                <a:cubicBezTo>
                  <a:pt x="32516" y="2070"/>
                  <a:pt x="30861" y="3272"/>
                  <a:pt x="29040" y="4225"/>
                </a:cubicBezTo>
                <a:cubicBezTo>
                  <a:pt x="26873" y="5356"/>
                  <a:pt x="24718" y="6391"/>
                  <a:pt x="22753" y="7796"/>
                </a:cubicBezTo>
                <a:cubicBezTo>
                  <a:pt x="22741" y="7785"/>
                  <a:pt x="22741" y="7773"/>
                  <a:pt x="22730" y="7773"/>
                </a:cubicBezTo>
                <a:cubicBezTo>
                  <a:pt x="22714" y="7749"/>
                  <a:pt x="22690" y="7738"/>
                  <a:pt x="22667" y="7738"/>
                </a:cubicBezTo>
                <a:cubicBezTo>
                  <a:pt x="22621" y="7738"/>
                  <a:pt x="22579" y="7781"/>
                  <a:pt x="22610" y="7844"/>
                </a:cubicBezTo>
                <a:cubicBezTo>
                  <a:pt x="22610" y="7856"/>
                  <a:pt x="22622" y="7856"/>
                  <a:pt x="22634" y="7880"/>
                </a:cubicBezTo>
                <a:cubicBezTo>
                  <a:pt x="22527" y="7880"/>
                  <a:pt x="22432" y="7880"/>
                  <a:pt x="22337" y="7904"/>
                </a:cubicBezTo>
                <a:cubicBezTo>
                  <a:pt x="21991" y="7999"/>
                  <a:pt x="21622" y="8225"/>
                  <a:pt x="21575" y="8618"/>
                </a:cubicBezTo>
                <a:cubicBezTo>
                  <a:pt x="21575" y="8630"/>
                  <a:pt x="21575" y="8642"/>
                  <a:pt x="21598" y="8666"/>
                </a:cubicBezTo>
                <a:cubicBezTo>
                  <a:pt x="21598" y="8749"/>
                  <a:pt x="21598" y="8856"/>
                  <a:pt x="21575" y="8939"/>
                </a:cubicBezTo>
                <a:cubicBezTo>
                  <a:pt x="19241" y="9999"/>
                  <a:pt x="16967" y="11190"/>
                  <a:pt x="14729" y="12464"/>
                </a:cubicBezTo>
                <a:cubicBezTo>
                  <a:pt x="14716" y="12459"/>
                  <a:pt x="14703" y="12457"/>
                  <a:pt x="14690" y="12457"/>
                </a:cubicBezTo>
                <a:cubicBezTo>
                  <a:pt x="14629" y="12457"/>
                  <a:pt x="14567" y="12500"/>
                  <a:pt x="14538" y="12559"/>
                </a:cubicBezTo>
                <a:lnTo>
                  <a:pt x="14002" y="12880"/>
                </a:lnTo>
                <a:cubicBezTo>
                  <a:pt x="14084" y="12799"/>
                  <a:pt x="14009" y="12665"/>
                  <a:pt x="13896" y="12665"/>
                </a:cubicBezTo>
                <a:cubicBezTo>
                  <a:pt x="13877" y="12665"/>
                  <a:pt x="13856" y="12669"/>
                  <a:pt x="13836" y="12678"/>
                </a:cubicBezTo>
                <a:cubicBezTo>
                  <a:pt x="13288" y="12952"/>
                  <a:pt x="12752" y="13249"/>
                  <a:pt x="12204" y="13535"/>
                </a:cubicBezTo>
                <a:cubicBezTo>
                  <a:pt x="12157" y="13547"/>
                  <a:pt x="12157" y="13595"/>
                  <a:pt x="12157" y="13619"/>
                </a:cubicBezTo>
                <a:cubicBezTo>
                  <a:pt x="12145" y="13690"/>
                  <a:pt x="12145" y="13773"/>
                  <a:pt x="12133" y="13857"/>
                </a:cubicBezTo>
                <a:cubicBezTo>
                  <a:pt x="12109" y="13845"/>
                  <a:pt x="12097" y="13845"/>
                  <a:pt x="12085" y="13833"/>
                </a:cubicBezTo>
                <a:cubicBezTo>
                  <a:pt x="12061" y="13812"/>
                  <a:pt x="12037" y="13803"/>
                  <a:pt x="12016" y="13803"/>
                </a:cubicBezTo>
                <a:cubicBezTo>
                  <a:pt x="11952" y="13803"/>
                  <a:pt x="11910" y="13881"/>
                  <a:pt x="11954" y="13952"/>
                </a:cubicBezTo>
                <a:cubicBezTo>
                  <a:pt x="11919" y="13964"/>
                  <a:pt x="11907" y="13976"/>
                  <a:pt x="11895" y="14023"/>
                </a:cubicBezTo>
                <a:cubicBezTo>
                  <a:pt x="8109" y="28263"/>
                  <a:pt x="4513" y="42491"/>
                  <a:pt x="48" y="56540"/>
                </a:cubicBezTo>
                <a:cubicBezTo>
                  <a:pt x="0" y="56671"/>
                  <a:pt x="72" y="56767"/>
                  <a:pt x="167" y="56826"/>
                </a:cubicBezTo>
                <a:cubicBezTo>
                  <a:pt x="143" y="56874"/>
                  <a:pt x="167" y="56910"/>
                  <a:pt x="203" y="56945"/>
                </a:cubicBezTo>
                <a:cubicBezTo>
                  <a:pt x="2282" y="58340"/>
                  <a:pt x="6132" y="60297"/>
                  <a:pt x="9282" y="60297"/>
                </a:cubicBezTo>
                <a:cubicBezTo>
                  <a:pt x="10407" y="60297"/>
                  <a:pt x="11442" y="60048"/>
                  <a:pt x="12276" y="59434"/>
                </a:cubicBezTo>
                <a:lnTo>
                  <a:pt x="12288" y="59410"/>
                </a:lnTo>
                <a:cubicBezTo>
                  <a:pt x="12335" y="59374"/>
                  <a:pt x="12395" y="59338"/>
                  <a:pt x="12454" y="59291"/>
                </a:cubicBezTo>
                <a:cubicBezTo>
                  <a:pt x="12466" y="59315"/>
                  <a:pt x="12490" y="59327"/>
                  <a:pt x="12514" y="59327"/>
                </a:cubicBezTo>
                <a:cubicBezTo>
                  <a:pt x="12585" y="59327"/>
                  <a:pt x="12621" y="59255"/>
                  <a:pt x="12609" y="59196"/>
                </a:cubicBezTo>
                <a:cubicBezTo>
                  <a:pt x="14419" y="57862"/>
                  <a:pt x="16360" y="56552"/>
                  <a:pt x="18098" y="55100"/>
                </a:cubicBezTo>
                <a:cubicBezTo>
                  <a:pt x="19134" y="54397"/>
                  <a:pt x="20170" y="53683"/>
                  <a:pt x="21146" y="52897"/>
                </a:cubicBezTo>
                <a:cubicBezTo>
                  <a:pt x="21152" y="52898"/>
                  <a:pt x="21158" y="52899"/>
                  <a:pt x="21164" y="52899"/>
                </a:cubicBezTo>
                <a:cubicBezTo>
                  <a:pt x="21215" y="52899"/>
                  <a:pt x="21253" y="52855"/>
                  <a:pt x="21253" y="52802"/>
                </a:cubicBezTo>
                <a:cubicBezTo>
                  <a:pt x="21277" y="52778"/>
                  <a:pt x="21325" y="52742"/>
                  <a:pt x="21360" y="52719"/>
                </a:cubicBezTo>
                <a:cubicBezTo>
                  <a:pt x="21384" y="54409"/>
                  <a:pt x="21432" y="56124"/>
                  <a:pt x="21515" y="57826"/>
                </a:cubicBezTo>
                <a:cubicBezTo>
                  <a:pt x="21515" y="57939"/>
                  <a:pt x="21604" y="57993"/>
                  <a:pt x="21688" y="57993"/>
                </a:cubicBezTo>
                <a:cubicBezTo>
                  <a:pt x="21711" y="57993"/>
                  <a:pt x="21733" y="57989"/>
                  <a:pt x="21753" y="57981"/>
                </a:cubicBezTo>
                <a:cubicBezTo>
                  <a:pt x="21777" y="58005"/>
                  <a:pt x="21789" y="58017"/>
                  <a:pt x="21801" y="58017"/>
                </a:cubicBezTo>
                <a:cubicBezTo>
                  <a:pt x="23622" y="59148"/>
                  <a:pt x="26075" y="59327"/>
                  <a:pt x="28171" y="59434"/>
                </a:cubicBezTo>
                <a:cubicBezTo>
                  <a:pt x="28564" y="59452"/>
                  <a:pt x="28959" y="59469"/>
                  <a:pt x="29351" y="59469"/>
                </a:cubicBezTo>
                <a:cubicBezTo>
                  <a:pt x="30489" y="59469"/>
                  <a:pt x="31595" y="59327"/>
                  <a:pt x="32516" y="58672"/>
                </a:cubicBezTo>
                <a:cubicBezTo>
                  <a:pt x="32528" y="58660"/>
                  <a:pt x="32552" y="58660"/>
                  <a:pt x="32564" y="58636"/>
                </a:cubicBezTo>
                <a:cubicBezTo>
                  <a:pt x="32707" y="58517"/>
                  <a:pt x="32862" y="58398"/>
                  <a:pt x="32993" y="58255"/>
                </a:cubicBezTo>
                <a:cubicBezTo>
                  <a:pt x="32993" y="58386"/>
                  <a:pt x="32993" y="58517"/>
                  <a:pt x="33005" y="58672"/>
                </a:cubicBezTo>
                <a:lnTo>
                  <a:pt x="32909" y="58672"/>
                </a:lnTo>
                <a:cubicBezTo>
                  <a:pt x="32755" y="58684"/>
                  <a:pt x="32731" y="58874"/>
                  <a:pt x="32874" y="58934"/>
                </a:cubicBezTo>
                <a:cubicBezTo>
                  <a:pt x="32933" y="58969"/>
                  <a:pt x="32993" y="58969"/>
                  <a:pt x="33040" y="58993"/>
                </a:cubicBezTo>
                <a:cubicBezTo>
                  <a:pt x="33052" y="59005"/>
                  <a:pt x="33052" y="59029"/>
                  <a:pt x="33064" y="59029"/>
                </a:cubicBezTo>
                <a:cubicBezTo>
                  <a:pt x="34887" y="59825"/>
                  <a:pt x="36947" y="60508"/>
                  <a:pt x="38937" y="60508"/>
                </a:cubicBezTo>
                <a:cubicBezTo>
                  <a:pt x="40431" y="60508"/>
                  <a:pt x="41886" y="60123"/>
                  <a:pt x="43173" y="59112"/>
                </a:cubicBezTo>
                <a:cubicBezTo>
                  <a:pt x="43173" y="59112"/>
                  <a:pt x="43173" y="59100"/>
                  <a:pt x="43184" y="59100"/>
                </a:cubicBezTo>
                <a:cubicBezTo>
                  <a:pt x="47768" y="55874"/>
                  <a:pt x="51697" y="51218"/>
                  <a:pt x="55353" y="46992"/>
                </a:cubicBezTo>
                <a:cubicBezTo>
                  <a:pt x="55499" y="46734"/>
                  <a:pt x="55338" y="46465"/>
                  <a:pt x="55159" y="46465"/>
                </a:cubicBezTo>
                <a:cubicBezTo>
                  <a:pt x="55148" y="46465"/>
                  <a:pt x="55137" y="46466"/>
                  <a:pt x="55126" y="46468"/>
                </a:cubicBezTo>
                <a:lnTo>
                  <a:pt x="55126" y="46420"/>
                </a:lnTo>
                <a:cubicBezTo>
                  <a:pt x="55138" y="46361"/>
                  <a:pt x="55138" y="46301"/>
                  <a:pt x="55126" y="46242"/>
                </a:cubicBezTo>
                <a:cubicBezTo>
                  <a:pt x="55353" y="39860"/>
                  <a:pt x="55317" y="33478"/>
                  <a:pt x="55293" y="27084"/>
                </a:cubicBezTo>
                <a:cubicBezTo>
                  <a:pt x="55257" y="20619"/>
                  <a:pt x="55805" y="13845"/>
                  <a:pt x="55126" y="7404"/>
                </a:cubicBezTo>
                <a:cubicBezTo>
                  <a:pt x="55312" y="7217"/>
                  <a:pt x="55160" y="6903"/>
                  <a:pt x="54955" y="6903"/>
                </a:cubicBezTo>
                <a:cubicBezTo>
                  <a:pt x="54910" y="6903"/>
                  <a:pt x="54863" y="6917"/>
                  <a:pt x="54817" y="6951"/>
                </a:cubicBezTo>
                <a:cubicBezTo>
                  <a:pt x="54317" y="7296"/>
                  <a:pt x="53817" y="7654"/>
                  <a:pt x="53305" y="7999"/>
                </a:cubicBezTo>
                <a:cubicBezTo>
                  <a:pt x="53186" y="7856"/>
                  <a:pt x="53043" y="7773"/>
                  <a:pt x="52805" y="7701"/>
                </a:cubicBezTo>
                <a:cubicBezTo>
                  <a:pt x="52705" y="7671"/>
                  <a:pt x="52611" y="7663"/>
                  <a:pt x="52518" y="7663"/>
                </a:cubicBezTo>
                <a:cubicBezTo>
                  <a:pt x="52406" y="7663"/>
                  <a:pt x="52298" y="7675"/>
                  <a:pt x="52189" y="7675"/>
                </a:cubicBezTo>
                <a:cubicBezTo>
                  <a:pt x="52140" y="7675"/>
                  <a:pt x="52092" y="7672"/>
                  <a:pt x="52043" y="7665"/>
                </a:cubicBezTo>
                <a:cubicBezTo>
                  <a:pt x="51447" y="7606"/>
                  <a:pt x="50900" y="7415"/>
                  <a:pt x="50316" y="7344"/>
                </a:cubicBezTo>
                <a:cubicBezTo>
                  <a:pt x="50127" y="7318"/>
                  <a:pt x="49936" y="7305"/>
                  <a:pt x="49747" y="7305"/>
                </a:cubicBezTo>
                <a:cubicBezTo>
                  <a:pt x="49057" y="7305"/>
                  <a:pt x="48381" y="7477"/>
                  <a:pt x="47792" y="7832"/>
                </a:cubicBezTo>
                <a:cubicBezTo>
                  <a:pt x="47804" y="7249"/>
                  <a:pt x="47876" y="6630"/>
                  <a:pt x="47709" y="6058"/>
                </a:cubicBezTo>
                <a:cubicBezTo>
                  <a:pt x="47685" y="5975"/>
                  <a:pt x="47590" y="5891"/>
                  <a:pt x="47506" y="5891"/>
                </a:cubicBezTo>
                <a:cubicBezTo>
                  <a:pt x="46899" y="5927"/>
                  <a:pt x="46221" y="6237"/>
                  <a:pt x="45542" y="6689"/>
                </a:cubicBezTo>
                <a:cubicBezTo>
                  <a:pt x="45566" y="6570"/>
                  <a:pt x="45590" y="6427"/>
                  <a:pt x="45601" y="6344"/>
                </a:cubicBezTo>
                <a:cubicBezTo>
                  <a:pt x="45732" y="5701"/>
                  <a:pt x="45649" y="4939"/>
                  <a:pt x="45661" y="4284"/>
                </a:cubicBezTo>
                <a:cubicBezTo>
                  <a:pt x="45685" y="3117"/>
                  <a:pt x="45792" y="1903"/>
                  <a:pt x="45709" y="736"/>
                </a:cubicBezTo>
                <a:cubicBezTo>
                  <a:pt x="45720" y="593"/>
                  <a:pt x="45732" y="450"/>
                  <a:pt x="45732" y="319"/>
                </a:cubicBezTo>
                <a:cubicBezTo>
                  <a:pt x="45732" y="236"/>
                  <a:pt x="45685" y="176"/>
                  <a:pt x="45625" y="153"/>
                </a:cubicBezTo>
                <a:cubicBezTo>
                  <a:pt x="45625" y="117"/>
                  <a:pt x="45613" y="81"/>
                  <a:pt x="45613" y="45"/>
                </a:cubicBezTo>
                <a:cubicBezTo>
                  <a:pt x="45607" y="16"/>
                  <a:pt x="45581" y="1"/>
                  <a:pt x="455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30;p34"/>
          <p:cNvSpPr/>
          <p:nvPr/>
        </p:nvSpPr>
        <p:spPr>
          <a:xfrm>
            <a:off x="7890961" y="2037231"/>
            <a:ext cx="284180" cy="199292"/>
          </a:xfrm>
          <a:custGeom>
            <a:avLst/>
            <a:gdLst/>
            <a:ahLst/>
            <a:cxnLst/>
            <a:rect l="l" t="t" r="r" b="b"/>
            <a:pathLst>
              <a:path w="6837" h="4795" extrusionOk="0">
                <a:moveTo>
                  <a:pt x="6665" y="1"/>
                </a:moveTo>
                <a:cubicBezTo>
                  <a:pt x="6648" y="1"/>
                  <a:pt x="6632" y="5"/>
                  <a:pt x="6616" y="15"/>
                </a:cubicBezTo>
                <a:cubicBezTo>
                  <a:pt x="4330" y="1337"/>
                  <a:pt x="2223" y="3087"/>
                  <a:pt x="79" y="4623"/>
                </a:cubicBezTo>
                <a:cubicBezTo>
                  <a:pt x="1" y="4672"/>
                  <a:pt x="52" y="4795"/>
                  <a:pt x="120" y="4795"/>
                </a:cubicBezTo>
                <a:cubicBezTo>
                  <a:pt x="134" y="4795"/>
                  <a:pt x="149" y="4790"/>
                  <a:pt x="163" y="4777"/>
                </a:cubicBezTo>
                <a:cubicBezTo>
                  <a:pt x="2342" y="3265"/>
                  <a:pt x="4723" y="1884"/>
                  <a:pt x="6747" y="194"/>
                </a:cubicBezTo>
                <a:cubicBezTo>
                  <a:pt x="6837" y="114"/>
                  <a:pt x="6751" y="1"/>
                  <a:pt x="666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731;p34"/>
          <p:cNvSpPr/>
          <p:nvPr/>
        </p:nvSpPr>
        <p:spPr>
          <a:xfrm>
            <a:off x="7889797" y="2238477"/>
            <a:ext cx="26768" cy="194180"/>
          </a:xfrm>
          <a:custGeom>
            <a:avLst/>
            <a:gdLst/>
            <a:ahLst/>
            <a:cxnLst/>
            <a:rect l="l" t="t" r="r" b="b"/>
            <a:pathLst>
              <a:path w="644" h="4672" extrusionOk="0">
                <a:moveTo>
                  <a:pt x="145" y="1"/>
                </a:moveTo>
                <a:cubicBezTo>
                  <a:pt x="100" y="1"/>
                  <a:pt x="55" y="36"/>
                  <a:pt x="48" y="90"/>
                </a:cubicBezTo>
                <a:cubicBezTo>
                  <a:pt x="0" y="1317"/>
                  <a:pt x="155" y="2626"/>
                  <a:pt x="369" y="3841"/>
                </a:cubicBezTo>
                <a:cubicBezTo>
                  <a:pt x="369" y="4079"/>
                  <a:pt x="369" y="4317"/>
                  <a:pt x="393" y="4555"/>
                </a:cubicBezTo>
                <a:cubicBezTo>
                  <a:pt x="393" y="4632"/>
                  <a:pt x="447" y="4671"/>
                  <a:pt x="500" y="4671"/>
                </a:cubicBezTo>
                <a:cubicBezTo>
                  <a:pt x="554" y="4671"/>
                  <a:pt x="608" y="4632"/>
                  <a:pt x="608" y="4555"/>
                </a:cubicBezTo>
                <a:cubicBezTo>
                  <a:pt x="608" y="4412"/>
                  <a:pt x="608" y="4257"/>
                  <a:pt x="619" y="4115"/>
                </a:cubicBezTo>
                <a:cubicBezTo>
                  <a:pt x="619" y="4103"/>
                  <a:pt x="643" y="4103"/>
                  <a:pt x="643" y="4103"/>
                </a:cubicBezTo>
                <a:lnTo>
                  <a:pt x="643" y="3936"/>
                </a:lnTo>
                <a:cubicBezTo>
                  <a:pt x="643" y="2864"/>
                  <a:pt x="608" y="1840"/>
                  <a:pt x="596" y="793"/>
                </a:cubicBezTo>
                <a:cubicBezTo>
                  <a:pt x="596" y="727"/>
                  <a:pt x="548" y="694"/>
                  <a:pt x="500" y="694"/>
                </a:cubicBezTo>
                <a:cubicBezTo>
                  <a:pt x="453" y="694"/>
                  <a:pt x="405" y="727"/>
                  <a:pt x="405" y="793"/>
                </a:cubicBezTo>
                <a:lnTo>
                  <a:pt x="405" y="983"/>
                </a:lnTo>
                <a:cubicBezTo>
                  <a:pt x="358" y="674"/>
                  <a:pt x="298" y="364"/>
                  <a:pt x="227" y="66"/>
                </a:cubicBezTo>
                <a:cubicBezTo>
                  <a:pt x="211" y="21"/>
                  <a:pt x="178" y="1"/>
                  <a:pt x="14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732;p34"/>
          <p:cNvSpPr/>
          <p:nvPr/>
        </p:nvSpPr>
        <p:spPr>
          <a:xfrm>
            <a:off x="7954264" y="2039808"/>
            <a:ext cx="255251" cy="388194"/>
          </a:xfrm>
          <a:custGeom>
            <a:avLst/>
            <a:gdLst/>
            <a:ahLst/>
            <a:cxnLst/>
            <a:rect l="l" t="t" r="r" b="b"/>
            <a:pathLst>
              <a:path w="6141" h="9340" extrusionOk="0">
                <a:moveTo>
                  <a:pt x="5849" y="1"/>
                </a:moveTo>
                <a:cubicBezTo>
                  <a:pt x="5816" y="1"/>
                  <a:pt x="5784" y="24"/>
                  <a:pt x="5784" y="72"/>
                </a:cubicBezTo>
                <a:cubicBezTo>
                  <a:pt x="5736" y="1739"/>
                  <a:pt x="5653" y="3394"/>
                  <a:pt x="5712" y="5073"/>
                </a:cubicBezTo>
                <a:cubicBezTo>
                  <a:pt x="5694" y="5061"/>
                  <a:pt x="5682" y="5055"/>
                  <a:pt x="5672" y="5055"/>
                </a:cubicBezTo>
                <a:cubicBezTo>
                  <a:pt x="5662" y="5055"/>
                  <a:pt x="5653" y="5061"/>
                  <a:pt x="5641" y="5073"/>
                </a:cubicBezTo>
                <a:cubicBezTo>
                  <a:pt x="3688" y="6263"/>
                  <a:pt x="1914" y="7787"/>
                  <a:pt x="80" y="9145"/>
                </a:cubicBezTo>
                <a:cubicBezTo>
                  <a:pt x="1" y="9204"/>
                  <a:pt x="55" y="9340"/>
                  <a:pt x="137" y="9340"/>
                </a:cubicBezTo>
                <a:cubicBezTo>
                  <a:pt x="153" y="9340"/>
                  <a:pt x="170" y="9335"/>
                  <a:pt x="188" y="9323"/>
                </a:cubicBezTo>
                <a:cubicBezTo>
                  <a:pt x="2033" y="7990"/>
                  <a:pt x="4045" y="6740"/>
                  <a:pt x="5760" y="5227"/>
                </a:cubicBezTo>
                <a:cubicBezTo>
                  <a:pt x="5760" y="5227"/>
                  <a:pt x="5760" y="5216"/>
                  <a:pt x="5772" y="5216"/>
                </a:cubicBezTo>
                <a:cubicBezTo>
                  <a:pt x="5807" y="5227"/>
                  <a:pt x="5831" y="5239"/>
                  <a:pt x="5855" y="5239"/>
                </a:cubicBezTo>
                <a:cubicBezTo>
                  <a:pt x="5855" y="5299"/>
                  <a:pt x="5903" y="5347"/>
                  <a:pt x="5974" y="5347"/>
                </a:cubicBezTo>
                <a:cubicBezTo>
                  <a:pt x="6129" y="5347"/>
                  <a:pt x="6141" y="5132"/>
                  <a:pt x="5998" y="5096"/>
                </a:cubicBezTo>
                <a:cubicBezTo>
                  <a:pt x="6069" y="3418"/>
                  <a:pt x="5962" y="1739"/>
                  <a:pt x="5915" y="72"/>
                </a:cubicBezTo>
                <a:cubicBezTo>
                  <a:pt x="5915" y="24"/>
                  <a:pt x="5882" y="1"/>
                  <a:pt x="584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9;p31"/>
          <p:cNvSpPr txBox="1">
            <a:spLocks/>
          </p:cNvSpPr>
          <p:nvPr/>
        </p:nvSpPr>
        <p:spPr>
          <a:xfrm>
            <a:off x="489009" y="2836256"/>
            <a:ext cx="5236382" cy="12574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b="1">
                <a:latin typeface="Times New Roman" panose="02020603050405020304" pitchFamily="18" charset="0"/>
                <a:cs typeface="Times New Roman" panose="02020603050405020304" pitchFamily="18" charset="0"/>
              </a:rPr>
              <a:t>C</a:t>
            </a:r>
            <a:r>
              <a:rPr lang="en-US" sz="4000" b="1">
                <a:latin typeface="Times New Roman" panose="02020603050405020304" pitchFamily="18" charset="0"/>
                <a:cs typeface="Times New Roman" panose="02020603050405020304" pitchFamily="18" charset="0"/>
              </a:rPr>
              <a:t>âu hỏi củng cố</a:t>
            </a:r>
          </a:p>
        </p:txBody>
      </p:sp>
      <p:pic>
        <p:nvPicPr>
          <p:cNvPr id="13" name="Picture 12"/>
          <p:cNvPicPr>
            <a:picLocks noChangeAspect="1"/>
          </p:cNvPicPr>
          <p:nvPr/>
        </p:nvPicPr>
        <p:blipFill>
          <a:blip r:embed="rId3"/>
          <a:stretch>
            <a:fillRect/>
          </a:stretch>
        </p:blipFill>
        <p:spPr>
          <a:xfrm>
            <a:off x="1556921" y="449784"/>
            <a:ext cx="2672713" cy="2649674"/>
          </a:xfrm>
          <a:prstGeom prst="rect">
            <a:avLst/>
          </a:prstGeom>
          <a:ln>
            <a:noFill/>
          </a:ln>
          <a:effectLst>
            <a:softEdge rad="112500"/>
          </a:effectLst>
        </p:spPr>
      </p:pic>
      <p:sp>
        <p:nvSpPr>
          <p:cNvPr id="14" name="Google Shape;480;p31"/>
          <p:cNvSpPr txBox="1">
            <a:spLocks/>
          </p:cNvSpPr>
          <p:nvPr/>
        </p:nvSpPr>
        <p:spPr>
          <a:xfrm>
            <a:off x="1912462" y="1513700"/>
            <a:ext cx="1937050" cy="4552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2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p>
        </p:txBody>
      </p:sp>
    </p:spTree>
    <p:extLst>
      <p:ext uri="{BB962C8B-B14F-4D97-AF65-F5344CB8AC3E}">
        <p14:creationId xmlns:p14="http://schemas.microsoft.com/office/powerpoint/2010/main" val="1734068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3" name="Title 1"/>
          <p:cNvSpPr txBox="1">
            <a:spLocks/>
          </p:cNvSpPr>
          <p:nvPr/>
        </p:nvSpPr>
        <p:spPr>
          <a:xfrm>
            <a:off x="1710476" y="1456327"/>
            <a:ext cx="5917991" cy="758736"/>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latin typeface="Times New Roman" panose="02020603050405020304" pitchFamily="18" charset="0"/>
                <a:ea typeface="#9Slide02 Noi dung dai" panose="02000000000000000000" pitchFamily="2" charset="0"/>
                <a:cs typeface="Times New Roman" panose="02020603050405020304" pitchFamily="18" charset="0"/>
              </a:rPr>
              <a:t>G</a:t>
            </a:r>
            <a:r>
              <a:rPr lang="vi-VN" sz="2400" b="1">
                <a:latin typeface="Times New Roman" panose="02020603050405020304" pitchFamily="18" charset="0"/>
                <a:ea typeface="#9Slide02 Noi dung dai" panose="02000000000000000000" pitchFamily="2" charset="0"/>
                <a:cs typeface="Times New Roman" panose="02020603050405020304" pitchFamily="18" charset="0"/>
              </a:rPr>
              <a:t>iai</a:t>
            </a:r>
            <a:r>
              <a:rPr lang="en-US" sz="2400" b="1">
                <a:latin typeface="Times New Roman" panose="02020603050405020304" pitchFamily="18" charset="0"/>
                <a:ea typeface="#9Slide02 Noi dung dai" panose="02000000000000000000" pitchFamily="2" charset="0"/>
                <a:cs typeface="Times New Roman" panose="02020603050405020304" pitchFamily="18" charset="0"/>
              </a:rPr>
              <a:t> </a:t>
            </a:r>
            <a:r>
              <a:rPr lang="vi-VN" sz="2400" b="1">
                <a:latin typeface="Times New Roman" panose="02020603050405020304" pitchFamily="18" charset="0"/>
                <a:ea typeface="#9Slide02 Noi dung dai" panose="02000000000000000000" pitchFamily="2" charset="0"/>
                <a:cs typeface="Times New Roman" panose="02020603050405020304" pitchFamily="18" charset="0"/>
              </a:rPr>
              <a:t>đoạn nào Hồ Chí Minh hình thành cơ bản tư tưởng về cách mạng Việt Nam?</a:t>
            </a:r>
          </a:p>
        </p:txBody>
      </p:sp>
      <p:sp>
        <p:nvSpPr>
          <p:cNvPr id="5" name="TextBox 4"/>
          <p:cNvSpPr txBox="1"/>
          <p:nvPr/>
        </p:nvSpPr>
        <p:spPr>
          <a:xfrm>
            <a:off x="4846187" y="3756778"/>
            <a:ext cx="2202751"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a:latin typeface="Times New Roman" panose="02020603050405020304" pitchFamily="18" charset="0"/>
                <a:ea typeface="#9Slide02 Noi dung dai" panose="02000000000000000000" pitchFamily="2" charset="0"/>
                <a:cs typeface="Times New Roman" panose="02020603050405020304" pitchFamily="18" charset="0"/>
              </a:rPr>
              <a:t>D. 1945 - 1969</a:t>
            </a:r>
            <a:endParaRPr lang="vi-VN" sz="200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6" name="TextBox 5"/>
          <p:cNvSpPr txBox="1"/>
          <p:nvPr/>
        </p:nvSpPr>
        <p:spPr>
          <a:xfrm>
            <a:off x="4846187" y="2671369"/>
            <a:ext cx="2202751"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Times New Roman" panose="02020603050405020304" pitchFamily="18" charset="0"/>
                <a:ea typeface="#9Slide02 Noi dung dai" panose="02000000000000000000" pitchFamily="2" charset="0"/>
                <a:cs typeface="Times New Roman" panose="02020603050405020304" pitchFamily="18" charset="0"/>
              </a:rPr>
              <a:t>B.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1930 </a:t>
            </a:r>
            <a:r>
              <a:rPr lang="en-US" sz="2000" dirty="0">
                <a:latin typeface="Times New Roman" panose="02020603050405020304" pitchFamily="18" charset="0"/>
                <a:ea typeface="#9Slide02 Noi dung dai" panose="02000000000000000000" pitchFamily="2" charset="0"/>
                <a:cs typeface="Times New Roman" panose="02020603050405020304" pitchFamily="18" charset="0"/>
              </a:rPr>
              <a:t>-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1945</a:t>
            </a:r>
            <a:endParaRPr lang="vi-VN" sz="20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7" name="TextBox 6"/>
          <p:cNvSpPr txBox="1"/>
          <p:nvPr/>
        </p:nvSpPr>
        <p:spPr>
          <a:xfrm>
            <a:off x="887582" y="3758305"/>
            <a:ext cx="2202751"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dirty="0">
                <a:latin typeface="Times New Roman" panose="02020603050405020304" pitchFamily="18" charset="0"/>
                <a:ea typeface="#9Slide02 Noi dung dai" panose="02000000000000000000" pitchFamily="2" charset="0"/>
                <a:cs typeface="Times New Roman" panose="02020603050405020304" pitchFamily="18" charset="0"/>
              </a:rPr>
              <a:t>C.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1920 - 1930</a:t>
            </a:r>
            <a:endParaRPr lang="vi-VN" sz="20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8" name="TextBox 7"/>
          <p:cNvSpPr txBox="1"/>
          <p:nvPr/>
        </p:nvSpPr>
        <p:spPr>
          <a:xfrm>
            <a:off x="887582" y="2677224"/>
            <a:ext cx="2202751"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a:latin typeface="Times New Roman" panose="02020603050405020304" pitchFamily="18" charset="0"/>
                <a:ea typeface="#9Slide02 Noi dung dai" panose="02000000000000000000" pitchFamily="2" charset="0"/>
                <a:cs typeface="Times New Roman" panose="02020603050405020304" pitchFamily="18" charset="0"/>
              </a:rPr>
              <a:t>A. </a:t>
            </a:r>
            <a:r>
              <a:rPr lang="en-US" sz="2000">
                <a:latin typeface="Times New Roman" panose="02020603050405020304" pitchFamily="18" charset="0"/>
                <a:ea typeface="#9Slide02 Noi dung dai" panose="02000000000000000000" pitchFamily="2" charset="0"/>
                <a:cs typeface="Times New Roman" panose="02020603050405020304" pitchFamily="18" charset="0"/>
              </a:rPr>
              <a:t>1911 - 1920</a:t>
            </a:r>
            <a:endParaRPr lang="vi-VN" sz="2000">
              <a:latin typeface="Times New Roman" panose="02020603050405020304" pitchFamily="18" charset="0"/>
              <a:ea typeface="#9Slide02 Noi dung dai" panose="02000000000000000000" pitchFamily="2" charset="0"/>
              <a:cs typeface="Times New Roman" panose="02020603050405020304" pitchFamily="18" charset="0"/>
            </a:endParaRPr>
          </a:p>
        </p:txBody>
      </p:sp>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64147"/>
            <a:ext cx="1710476" cy="2142329"/>
          </a:xfrm>
          <a:prstGeom prst="rect">
            <a:avLst/>
          </a:prstGeom>
        </p:spPr>
      </p:pic>
      <p:pic>
        <p:nvPicPr>
          <p:cNvPr id="10"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885566" y="28238"/>
            <a:ext cx="2331089" cy="1729295"/>
          </a:xfrm>
          <a:prstGeom prst="rect">
            <a:avLst/>
          </a:prstGeom>
        </p:spPr>
      </p:pic>
      <p:pic>
        <p:nvPicPr>
          <p:cNvPr id="11" name="Picture 10"/>
          <p:cNvPicPr>
            <a:picLocks noChangeAspect="1"/>
          </p:cNvPicPr>
          <p:nvPr/>
        </p:nvPicPr>
        <p:blipFill>
          <a:blip r:embed="rId5"/>
          <a:stretch>
            <a:fillRect/>
          </a:stretch>
        </p:blipFill>
        <p:spPr>
          <a:xfrm>
            <a:off x="3643888" y="-128756"/>
            <a:ext cx="1759947" cy="1744776"/>
          </a:xfrm>
          <a:prstGeom prst="rect">
            <a:avLst/>
          </a:prstGeom>
          <a:ln>
            <a:noFill/>
          </a:ln>
          <a:effectLst>
            <a:softEdge rad="112500"/>
          </a:effectLst>
        </p:spPr>
      </p:pic>
      <p:sp>
        <p:nvSpPr>
          <p:cNvPr id="12" name="Google Shape;480;p31"/>
          <p:cNvSpPr txBox="1">
            <a:spLocks/>
          </p:cNvSpPr>
          <p:nvPr/>
        </p:nvSpPr>
        <p:spPr>
          <a:xfrm>
            <a:off x="4068425" y="617513"/>
            <a:ext cx="978796" cy="2956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b="1">
                <a:solidFill>
                  <a:schemeClr val="accent2">
                    <a:lumMod val="75000"/>
                  </a:schemeClr>
                </a:solidFill>
                <a:effectLst>
                  <a:outerShdw blurRad="38100" dist="38100" dir="2700000" algn="tl">
                    <a:srgbClr val="000000">
                      <a:alpha val="43137"/>
                    </a:srgbClr>
                  </a:outerShdw>
                </a:effectLst>
                <a:latin typeface="#9Slide02 Noi dung dai" panose="02000000000000000000" pitchFamily="2" charset="0"/>
                <a:ea typeface="#9Slide02 Noi dung dai" panose="02000000000000000000" pitchFamily="2" charset="0"/>
                <a:cs typeface="Times New Roman" panose="02020603050405020304" pitchFamily="18" charset="0"/>
              </a:rPr>
              <a:t>01</a:t>
            </a:r>
          </a:p>
        </p:txBody>
      </p:sp>
      <p:sp>
        <p:nvSpPr>
          <p:cNvPr id="2" name="Right Arrow 1">
            <a:hlinkClick r:id="rId6" action="ppaction://hlinksldjump"/>
          </p:cNvPr>
          <p:cNvSpPr/>
          <p:nvPr/>
        </p:nvSpPr>
        <p:spPr>
          <a:xfrm flipH="1">
            <a:off x="8106032" y="4614795"/>
            <a:ext cx="779268" cy="39835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419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grpId="0" nodeType="clickEffect">
                                  <p:stCondLst>
                                    <p:cond delay="0"/>
                                  </p:stCondLst>
                                  <p:childTnLst>
                                    <p:animClr clrSpc="rgb" dir="cw">
                                      <p:cBhvr>
                                        <p:cTn id="15" dur="2000" fill="hold"/>
                                        <p:tgtEl>
                                          <p:spTgt spid="6"/>
                                        </p:tgtEl>
                                        <p:attrNameLst>
                                          <p:attrName>fillcolor</p:attrName>
                                        </p:attrNameLst>
                                      </p:cBhvr>
                                      <p:to>
                                        <a:schemeClr val="accent2"/>
                                      </p:to>
                                    </p:animClr>
                                    <p:set>
                                      <p:cBhvr>
                                        <p:cTn id="16" dur="2000" fill="hold"/>
                                        <p:tgtEl>
                                          <p:spTgt spid="6"/>
                                        </p:tgtEl>
                                        <p:attrNameLst>
                                          <p:attrName>fill.type</p:attrName>
                                        </p:attrNameLst>
                                      </p:cBhvr>
                                      <p:to>
                                        <p:strVal val="solid"/>
                                      </p:to>
                                    </p:set>
                                    <p:set>
                                      <p:cBhvr>
                                        <p:cTn id="17"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5"/>
                                        </p:tgtEl>
                                        <p:attrNameLst>
                                          <p:attrName>style.color</p:attrName>
                                        </p:attrNameLst>
                                      </p:cBhvr>
                                      <p:to>
                                        <p:clrVal>
                                          <a:schemeClr val="accent2"/>
                                        </p:clrVal>
                                      </p:to>
                                    </p:set>
                                    <p:set>
                                      <p:cBhvr>
                                        <p:cTn id="23" dur="500" fill="hold"/>
                                        <p:tgtEl>
                                          <p:spTgt spid="5"/>
                                        </p:tgtEl>
                                        <p:attrNameLst>
                                          <p:attrName>fillcolor</p:attrName>
                                        </p:attrNameLst>
                                      </p:cBhvr>
                                      <p:to>
                                        <p:clrVal>
                                          <a:schemeClr val="accent2"/>
                                        </p:clrVal>
                                      </p:to>
                                    </p:set>
                                    <p:set>
                                      <p:cBhvr>
                                        <p:cTn id="24" dur="500" fill="hold"/>
                                        <p:tgtEl>
                                          <p:spTgt spid="5"/>
                                        </p:tgtEl>
                                        <p:attrNameLst>
                                          <p:attrName>fill.type</p:attrName>
                                        </p:attrNameLst>
                                      </p:cBhvr>
                                      <p:to>
                                        <p:strVal val="solid"/>
                                      </p:to>
                                    </p:set>
                                  </p:childTnLst>
                                </p:cTn>
                              </p:par>
                            </p:childTnLst>
                          </p:cTn>
                        </p:par>
                      </p:childTnLst>
                    </p:cTn>
                  </p:par>
                </p:childTnLst>
              </p:cTn>
              <p:nextCondLst>
                <p:cond evt="onClick" delay="0">
                  <p:tgtEl>
                    <p:spTgt spid="5"/>
                  </p:tgtEl>
                </p:cond>
              </p:nextCondLst>
            </p:seq>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1" presetClass="emph" presetSubtype="2" fill="hold" nodeType="clickEffect">
                                  <p:stCondLst>
                                    <p:cond delay="0"/>
                                  </p:stCondLst>
                                  <p:childTnLst>
                                    <p:animClr clrSpc="rgb" dir="cw">
                                      <p:cBhvr>
                                        <p:cTn id="29" dur="2000" fill="hold"/>
                                        <p:tgtEl>
                                          <p:spTgt spid="7"/>
                                        </p:tgtEl>
                                        <p:attrNameLst>
                                          <p:attrName>fillcolor</p:attrName>
                                        </p:attrNameLst>
                                      </p:cBhvr>
                                      <p:to>
                                        <a:srgbClr val="92D050"/>
                                      </p:to>
                                    </p:animClr>
                                    <p:set>
                                      <p:cBhvr>
                                        <p:cTn id="30" dur="2000" fill="hold"/>
                                        <p:tgtEl>
                                          <p:spTgt spid="7"/>
                                        </p:tgtEl>
                                        <p:attrNameLst>
                                          <p:attrName>fill.type</p:attrName>
                                        </p:attrNameLst>
                                      </p:cBhvr>
                                      <p:to>
                                        <p:strVal val="solid"/>
                                      </p:to>
                                    </p:set>
                                    <p:set>
                                      <p:cBhvr>
                                        <p:cTn id="31" dur="2000" fill="hold"/>
                                        <p:tgtEl>
                                          <p:spTgt spid="7"/>
                                        </p:tgtEl>
                                        <p:attrNameLst>
                                          <p:attrName>fill.on</p:attrName>
                                        </p:attrNameLst>
                                      </p:cBhvr>
                                      <p:to>
                                        <p:strVal val="true"/>
                                      </p:to>
                                    </p:set>
                                  </p:childTnLst>
                                </p:cTn>
                              </p:par>
                            </p:childTnLst>
                          </p:cTn>
                        </p:par>
                      </p:childTnLst>
                    </p:cTn>
                  </p:par>
                </p:childTnLst>
              </p:cTn>
              <p:nextCondLst>
                <p:cond evt="onClick" delay="0">
                  <p:tgtEl>
                    <p:spTgt spid="7"/>
                  </p:tgtEl>
                </p:cond>
              </p:nextCondLst>
            </p:seq>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16" presetClass="emph" presetSubtype="0" fill="hold" grpId="0" nodeType="clickEffect">
                                  <p:stCondLst>
                                    <p:cond delay="0"/>
                                  </p:stCondLst>
                                  <p:iterate type="lt">
                                    <p:tmPct val="4000"/>
                                  </p:iterate>
                                  <p:childTnLst>
                                    <p:set>
                                      <p:cBhvr override="childStyle">
                                        <p:cTn id="36" dur="500" fill="hold"/>
                                        <p:tgtEl>
                                          <p:spTgt spid="8"/>
                                        </p:tgtEl>
                                        <p:attrNameLst>
                                          <p:attrName>style.color</p:attrName>
                                        </p:attrNameLst>
                                      </p:cBhvr>
                                      <p:to>
                                        <p:clrVal>
                                          <a:schemeClr val="accent2"/>
                                        </p:clrVal>
                                      </p:to>
                                    </p:set>
                                    <p:set>
                                      <p:cBhvr>
                                        <p:cTn id="37" dur="500" fill="hold"/>
                                        <p:tgtEl>
                                          <p:spTgt spid="8"/>
                                        </p:tgtEl>
                                        <p:attrNameLst>
                                          <p:attrName>fillcolor</p:attrName>
                                        </p:attrNameLst>
                                      </p:cBhvr>
                                      <p:to>
                                        <p:clrVal>
                                          <a:schemeClr val="accent2"/>
                                        </p:clrVal>
                                      </p:to>
                                    </p:set>
                                    <p:set>
                                      <p:cBhvr>
                                        <p:cTn id="38" dur="500" fill="hold"/>
                                        <p:tgtEl>
                                          <p:spTgt spid="8"/>
                                        </p:tgtEl>
                                        <p:attrNameLst>
                                          <p:attrName>fill.type</p:attrName>
                                        </p:attrNameLst>
                                      </p:cBhvr>
                                      <p:to>
                                        <p:strVal val="solid"/>
                                      </p:to>
                                    </p:set>
                                  </p:childTnLst>
                                </p:cTn>
                              </p:par>
                            </p:childTnLst>
                          </p:cTn>
                        </p:par>
                      </p:childTnLst>
                    </p:cTn>
                  </p:par>
                </p:childTnLst>
              </p:cTn>
              <p:nextCondLst>
                <p:cond evt="onClick" delay="0">
                  <p:tgtEl>
                    <p:spTgt spid="8"/>
                  </p:tgtEl>
                </p:cond>
              </p:nextCondLst>
            </p:seq>
          </p:childTnLst>
        </p:cTn>
      </p:par>
    </p:tnLst>
    <p:bldLst>
      <p:bldP spid="6" grpId="0" animBg="1"/>
      <p:bldP spid="8" grpId="0" animBg="1"/>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3" name="Title 1"/>
          <p:cNvSpPr txBox="1">
            <a:spLocks/>
          </p:cNvSpPr>
          <p:nvPr/>
        </p:nvSpPr>
        <p:spPr>
          <a:xfrm>
            <a:off x="2144561" y="1395441"/>
            <a:ext cx="4866969" cy="78361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Times New Roman" panose="02020603050405020304" pitchFamily="18" charset="0"/>
                <a:ea typeface="#9Slide02 Noi dung dai" panose="02000000000000000000" pitchFamily="2" charset="0"/>
                <a:cs typeface="Times New Roman" panose="02020603050405020304" pitchFamily="18" charset="0"/>
              </a:rPr>
              <a:t>Giá trị của tư tưởng Hồ Chí Minh đối với dân </a:t>
            </a:r>
            <a:r>
              <a:rPr lang="vi-VN" sz="2400" b="1" dirty="0" smtClean="0">
                <a:latin typeface="Times New Roman" panose="02020603050405020304" pitchFamily="18" charset="0"/>
                <a:ea typeface="#9Slide02 Noi dung dai" panose="02000000000000000000" pitchFamily="2" charset="0"/>
                <a:cs typeface="Times New Roman" panose="02020603050405020304" pitchFamily="18" charset="0"/>
              </a:rPr>
              <a:t>tộc</a:t>
            </a:r>
            <a:r>
              <a:rPr lang="en-US" sz="2400" b="1" dirty="0" smtClean="0">
                <a:latin typeface="Times New Roman" panose="02020603050405020304" pitchFamily="18" charset="0"/>
                <a:ea typeface="#9Slide02 Noi dung dai" panose="02000000000000000000" pitchFamily="2" charset="0"/>
                <a:cs typeface="Times New Roman" panose="02020603050405020304" pitchFamily="18" charset="0"/>
              </a:rPr>
              <a:t> Việt Nam</a:t>
            </a:r>
            <a:r>
              <a:rPr lang="vi-VN" sz="2400" b="1" dirty="0" smtClean="0">
                <a:latin typeface="Times New Roman" panose="02020603050405020304" pitchFamily="18" charset="0"/>
                <a:ea typeface="#9Slide02 Noi dung dai" panose="02000000000000000000" pitchFamily="2" charset="0"/>
                <a:cs typeface="Times New Roman" panose="02020603050405020304" pitchFamily="18" charset="0"/>
              </a:rPr>
              <a:t> </a:t>
            </a:r>
            <a:r>
              <a:rPr lang="vi-VN" sz="2400" b="1" dirty="0">
                <a:latin typeface="Times New Roman" panose="02020603050405020304" pitchFamily="18" charset="0"/>
                <a:ea typeface="#9Slide02 Noi dung dai" panose="02000000000000000000" pitchFamily="2" charset="0"/>
                <a:cs typeface="Times New Roman" panose="02020603050405020304" pitchFamily="18" charset="0"/>
              </a:rPr>
              <a:t>là?</a:t>
            </a:r>
          </a:p>
        </p:txBody>
      </p:sp>
      <p:sp>
        <p:nvSpPr>
          <p:cNvPr id="5" name="TextBox 4"/>
          <p:cNvSpPr txBox="1"/>
          <p:nvPr/>
        </p:nvSpPr>
        <p:spPr>
          <a:xfrm>
            <a:off x="703544" y="4403006"/>
            <a:ext cx="6816687" cy="408623"/>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a:latin typeface="Times New Roman" panose="02020603050405020304" pitchFamily="18" charset="0"/>
                <a:ea typeface="#9Slide02 Noi dung dai" panose="02000000000000000000" pitchFamily="2" charset="0"/>
                <a:cs typeface="Times New Roman" panose="02020603050405020304" pitchFamily="18" charset="0"/>
              </a:rPr>
              <a:t>D. </a:t>
            </a:r>
            <a:r>
              <a:rPr lang="vi-VN" sz="1800">
                <a:latin typeface="Times New Roman" panose="02020603050405020304" pitchFamily="18" charset="0"/>
                <a:cs typeface="Times New Roman" panose="02020603050405020304" pitchFamily="18" charset="0"/>
              </a:rPr>
              <a:t>Cổ vũ các dân tộc đấu tranh trong sự nghiệp giải phóng</a:t>
            </a:r>
            <a:endParaRPr lang="vi-VN" sz="180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6" name="TextBox 5"/>
          <p:cNvSpPr txBox="1"/>
          <p:nvPr/>
        </p:nvSpPr>
        <p:spPr>
          <a:xfrm>
            <a:off x="703544" y="2407043"/>
            <a:ext cx="6816688" cy="408623"/>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1800" dirty="0">
                <a:latin typeface="Times New Roman" panose="02020603050405020304" pitchFamily="18" charset="0"/>
                <a:ea typeface="#9Slide02 Noi dung dai" panose="02000000000000000000" pitchFamily="2" charset="0"/>
                <a:cs typeface="Times New Roman" panose="02020603050405020304" pitchFamily="18" charset="0"/>
              </a:rPr>
              <a:t>A</a:t>
            </a:r>
            <a:r>
              <a:rPr lang="en-US" sz="1800" dirty="0" smtClean="0">
                <a:latin typeface="Times New Roman" panose="02020603050405020304" pitchFamily="18" charset="0"/>
                <a:ea typeface="#9Slide02 Noi dung dai" panose="02000000000000000000" pitchFamily="2" charset="0"/>
                <a:cs typeface="Times New Roman" panose="02020603050405020304" pitchFamily="18" charset="0"/>
              </a:rPr>
              <a:t>. Phản ánh khát vọng của thời đại </a:t>
            </a:r>
            <a:endParaRPr lang="en-US" sz="18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03543" y="2997310"/>
            <a:ext cx="6816688"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1800" dirty="0">
                <a:latin typeface="Times New Roman" panose="02020603050405020304" pitchFamily="18" charset="0"/>
                <a:ea typeface="#9Slide02 Noi dung dai" panose="02000000000000000000" pitchFamily="2" charset="0"/>
                <a:cs typeface="Times New Roman" panose="02020603050405020304" pitchFamily="18" charset="0"/>
              </a:rPr>
              <a:t>B</a:t>
            </a:r>
            <a:r>
              <a:rPr lang="en-US" sz="1800" dirty="0">
                <a:latin typeface="Times New Roman" panose="02020603050405020304" pitchFamily="18" charset="0"/>
                <a:ea typeface="#9Slide02 Noi dung dai" panose="02000000000000000000" pitchFamily="2"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Nền tảng tư tưởng và kim chỉ nam cho hành động của cách mạng Việt </a:t>
            </a:r>
            <a:r>
              <a:rPr lang="vi-VN" sz="1800" dirty="0" smtClean="0">
                <a:latin typeface="Times New Roman" panose="02020603050405020304" pitchFamily="18" charset="0"/>
                <a:cs typeface="Times New Roman" panose="02020603050405020304" pitchFamily="18" charset="0"/>
              </a:rPr>
              <a:t>Nam</a:t>
            </a:r>
            <a:endParaRPr lang="vi-VN" sz="1800" b="1"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8" name="TextBox 7"/>
          <p:cNvSpPr txBox="1"/>
          <p:nvPr/>
        </p:nvSpPr>
        <p:spPr>
          <a:xfrm>
            <a:off x="703544" y="3853391"/>
            <a:ext cx="6816687" cy="408623"/>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a:latin typeface="Times New Roman" panose="02020603050405020304" pitchFamily="18" charset="0"/>
                <a:ea typeface="#9Slide02 Noi dung dai" panose="02000000000000000000" pitchFamily="2" charset="0"/>
                <a:cs typeface="Times New Roman" panose="02020603050405020304" pitchFamily="18" charset="0"/>
              </a:rPr>
              <a:t>C.</a:t>
            </a:r>
            <a:r>
              <a:rPr lang="vi-VN" sz="1800">
                <a:latin typeface="Times New Roman" panose="02020603050405020304" pitchFamily="18" charset="0"/>
                <a:ea typeface="#9Slide02 Noi dung dai" panose="02000000000000000000" pitchFamily="2"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Tìm ra các giải pháp đấu tranh giải phóng loài người</a:t>
            </a:r>
            <a:endParaRPr lang="en-US" sz="1800">
              <a:latin typeface="Times New Roman" panose="02020603050405020304" pitchFamily="18" charset="0"/>
              <a:cs typeface="Times New Roman" panose="02020603050405020304" pitchFamily="18" charset="0"/>
            </a:endParaRPr>
          </a:p>
        </p:txBody>
      </p:sp>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64147"/>
            <a:ext cx="1710476" cy="2142329"/>
          </a:xfrm>
          <a:prstGeom prst="rect">
            <a:avLst/>
          </a:prstGeom>
        </p:spPr>
      </p:pic>
      <p:pic>
        <p:nvPicPr>
          <p:cNvPr id="10"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885566" y="28238"/>
            <a:ext cx="2331089" cy="1729295"/>
          </a:xfrm>
          <a:prstGeom prst="rect">
            <a:avLst/>
          </a:prstGeom>
        </p:spPr>
      </p:pic>
      <p:pic>
        <p:nvPicPr>
          <p:cNvPr id="11" name="Picture 10"/>
          <p:cNvPicPr>
            <a:picLocks noChangeAspect="1"/>
          </p:cNvPicPr>
          <p:nvPr/>
        </p:nvPicPr>
        <p:blipFill>
          <a:blip r:embed="rId5"/>
          <a:stretch>
            <a:fillRect/>
          </a:stretch>
        </p:blipFill>
        <p:spPr>
          <a:xfrm>
            <a:off x="3698075" y="-146538"/>
            <a:ext cx="1759947" cy="1744776"/>
          </a:xfrm>
          <a:prstGeom prst="rect">
            <a:avLst/>
          </a:prstGeom>
          <a:ln>
            <a:noFill/>
          </a:ln>
          <a:effectLst>
            <a:softEdge rad="112500"/>
          </a:effectLst>
        </p:spPr>
      </p:pic>
      <p:sp>
        <p:nvSpPr>
          <p:cNvPr id="12" name="Google Shape;480;p31"/>
          <p:cNvSpPr txBox="1">
            <a:spLocks/>
          </p:cNvSpPr>
          <p:nvPr/>
        </p:nvSpPr>
        <p:spPr>
          <a:xfrm>
            <a:off x="4089207" y="575949"/>
            <a:ext cx="978796" cy="2956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b="1">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02</a:t>
            </a:r>
          </a:p>
        </p:txBody>
      </p:sp>
      <p:sp>
        <p:nvSpPr>
          <p:cNvPr id="13" name="Right Arrow 12">
            <a:hlinkClick r:id="rId6" action="ppaction://hlinksldjump"/>
          </p:cNvPr>
          <p:cNvSpPr/>
          <p:nvPr/>
        </p:nvSpPr>
        <p:spPr>
          <a:xfrm flipH="1">
            <a:off x="8106032" y="4614795"/>
            <a:ext cx="779268" cy="39835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299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000" fill="hold"/>
                                        <p:tgtEl>
                                          <p:spTgt spid="6"/>
                                        </p:tgtEl>
                                        <p:attrNameLst>
                                          <p:attrName>fillcolor</p:attrName>
                                        </p:attrNameLst>
                                      </p:cBhvr>
                                      <p:to>
                                        <a:schemeClr val="accent2"/>
                                      </p:to>
                                    </p:animClr>
                                    <p:set>
                                      <p:cBhvr>
                                        <p:cTn id="16" dur="2000" fill="hold"/>
                                        <p:tgtEl>
                                          <p:spTgt spid="6"/>
                                        </p:tgtEl>
                                        <p:attrNameLst>
                                          <p:attrName>fill.type</p:attrName>
                                        </p:attrNameLst>
                                      </p:cBhvr>
                                      <p:to>
                                        <p:strVal val="solid"/>
                                      </p:to>
                                    </p:set>
                                    <p:set>
                                      <p:cBhvr>
                                        <p:cTn id="17"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5"/>
                                        </p:tgtEl>
                                        <p:attrNameLst>
                                          <p:attrName>style.color</p:attrName>
                                        </p:attrNameLst>
                                      </p:cBhvr>
                                      <p:to>
                                        <p:clrVal>
                                          <a:schemeClr val="accent2"/>
                                        </p:clrVal>
                                      </p:to>
                                    </p:set>
                                    <p:set>
                                      <p:cBhvr>
                                        <p:cTn id="23" dur="500" fill="hold"/>
                                        <p:tgtEl>
                                          <p:spTgt spid="5"/>
                                        </p:tgtEl>
                                        <p:attrNameLst>
                                          <p:attrName>fillcolor</p:attrName>
                                        </p:attrNameLst>
                                      </p:cBhvr>
                                      <p:to>
                                        <p:clrVal>
                                          <a:schemeClr val="accent2"/>
                                        </p:clrVal>
                                      </p:to>
                                    </p:set>
                                    <p:set>
                                      <p:cBhvr>
                                        <p:cTn id="24" dur="500" fill="hold"/>
                                        <p:tgtEl>
                                          <p:spTgt spid="5"/>
                                        </p:tgtEl>
                                        <p:attrNameLst>
                                          <p:attrName>fill.type</p:attrName>
                                        </p:attrNameLst>
                                      </p:cBhvr>
                                      <p:to>
                                        <p:strVal val="solid"/>
                                      </p:to>
                                    </p:set>
                                  </p:childTnLst>
                                </p:cTn>
                              </p:par>
                            </p:childTnLst>
                          </p:cTn>
                        </p:par>
                      </p:childTnLst>
                    </p:cTn>
                  </p:par>
                </p:childTnLst>
              </p:cTn>
              <p:nextCondLst>
                <p:cond evt="onClick" delay="0">
                  <p:tgtEl>
                    <p:spTgt spid="5"/>
                  </p:tgtEl>
                </p:cond>
              </p:nextCondLst>
            </p:seq>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1" presetClass="emph" presetSubtype="2" fill="hold" nodeType="clickEffect">
                                  <p:stCondLst>
                                    <p:cond delay="0"/>
                                  </p:stCondLst>
                                  <p:childTnLst>
                                    <p:animClr clrSpc="rgb" dir="cw">
                                      <p:cBhvr>
                                        <p:cTn id="29" dur="2000" fill="hold"/>
                                        <p:tgtEl>
                                          <p:spTgt spid="7"/>
                                        </p:tgtEl>
                                        <p:attrNameLst>
                                          <p:attrName>fillcolor</p:attrName>
                                        </p:attrNameLst>
                                      </p:cBhvr>
                                      <p:to>
                                        <a:srgbClr val="92D050"/>
                                      </p:to>
                                    </p:animClr>
                                    <p:set>
                                      <p:cBhvr>
                                        <p:cTn id="30" dur="2000" fill="hold"/>
                                        <p:tgtEl>
                                          <p:spTgt spid="7"/>
                                        </p:tgtEl>
                                        <p:attrNameLst>
                                          <p:attrName>fill.type</p:attrName>
                                        </p:attrNameLst>
                                      </p:cBhvr>
                                      <p:to>
                                        <p:strVal val="solid"/>
                                      </p:to>
                                    </p:set>
                                    <p:set>
                                      <p:cBhvr>
                                        <p:cTn id="31" dur="2000" fill="hold"/>
                                        <p:tgtEl>
                                          <p:spTgt spid="7"/>
                                        </p:tgtEl>
                                        <p:attrNameLst>
                                          <p:attrName>fill.on</p:attrName>
                                        </p:attrNameLst>
                                      </p:cBhvr>
                                      <p:to>
                                        <p:strVal val="true"/>
                                      </p:to>
                                    </p:set>
                                  </p:childTnLst>
                                </p:cTn>
                              </p:par>
                            </p:childTnLst>
                          </p:cTn>
                        </p:par>
                      </p:childTnLst>
                    </p:cTn>
                  </p:par>
                </p:childTnLst>
              </p:cTn>
              <p:nextCondLst>
                <p:cond evt="onClick" delay="0">
                  <p:tgtEl>
                    <p:spTgt spid="7"/>
                  </p:tgtEl>
                </p:cond>
              </p:nextCondLst>
            </p:seq>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16" presetClass="emph" presetSubtype="0" fill="hold" grpId="0" nodeType="clickEffect">
                                  <p:stCondLst>
                                    <p:cond delay="0"/>
                                  </p:stCondLst>
                                  <p:iterate type="lt">
                                    <p:tmPct val="4000"/>
                                  </p:iterate>
                                  <p:childTnLst>
                                    <p:set>
                                      <p:cBhvr override="childStyle">
                                        <p:cTn id="36" dur="500" fill="hold"/>
                                        <p:tgtEl>
                                          <p:spTgt spid="8"/>
                                        </p:tgtEl>
                                        <p:attrNameLst>
                                          <p:attrName>style.color</p:attrName>
                                        </p:attrNameLst>
                                      </p:cBhvr>
                                      <p:to>
                                        <p:clrVal>
                                          <a:schemeClr val="accent2"/>
                                        </p:clrVal>
                                      </p:to>
                                    </p:set>
                                    <p:set>
                                      <p:cBhvr>
                                        <p:cTn id="37" dur="500" fill="hold"/>
                                        <p:tgtEl>
                                          <p:spTgt spid="8"/>
                                        </p:tgtEl>
                                        <p:attrNameLst>
                                          <p:attrName>fillcolor</p:attrName>
                                        </p:attrNameLst>
                                      </p:cBhvr>
                                      <p:to>
                                        <p:clrVal>
                                          <a:schemeClr val="accent2"/>
                                        </p:clrVal>
                                      </p:to>
                                    </p:set>
                                    <p:set>
                                      <p:cBhvr>
                                        <p:cTn id="38" dur="500" fill="hold"/>
                                        <p:tgtEl>
                                          <p:spTgt spid="8"/>
                                        </p:tgtEl>
                                        <p:attrNameLst>
                                          <p:attrName>fill.type</p:attrName>
                                        </p:attrNameLst>
                                      </p:cBhvr>
                                      <p:to>
                                        <p:strVal val="solid"/>
                                      </p:to>
                                    </p:set>
                                  </p:childTnLst>
                                </p:cTn>
                              </p:par>
                            </p:childTnLst>
                          </p:cTn>
                        </p:par>
                      </p:childTnLst>
                    </p:cTn>
                  </p:par>
                </p:childTnLst>
              </p:cTn>
              <p:nextCondLst>
                <p:cond evt="onClick" delay="0">
                  <p:tgtEl>
                    <p:spTgt spid="8"/>
                  </p:tgtEl>
                </p:cond>
              </p:nextCondLst>
            </p:seq>
          </p:childTnLst>
        </p:cTn>
      </p:par>
    </p:tnLst>
    <p:bldLst>
      <p:bldP spid="8"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latin typeface="+mj-lt"/>
              </a:rPr>
              <a:t>3</a:t>
            </a:fld>
            <a:endParaRPr>
              <a:latin typeface="+mj-lt"/>
            </a:endParaRPr>
          </a:p>
        </p:txBody>
      </p:sp>
      <p:sp>
        <p:nvSpPr>
          <p:cNvPr id="134" name="Google Shape;460;p30"/>
          <p:cNvSpPr txBox="1">
            <a:spLocks/>
          </p:cNvSpPr>
          <p:nvPr/>
        </p:nvSpPr>
        <p:spPr>
          <a:xfrm>
            <a:off x="270800" y="155341"/>
            <a:ext cx="914400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bg1"/>
                </a:solidFill>
                <a:latin typeface="+mj-lt"/>
                <a:cs typeface="Times New Roman" panose="02020603050405020304" pitchFamily="18" charset="0"/>
              </a:rPr>
              <a:t>THÀNH VIÊN NHÓM</a:t>
            </a:r>
          </a:p>
        </p:txBody>
      </p:sp>
      <p:sp>
        <p:nvSpPr>
          <p:cNvPr id="135" name="Google Shape;462;p30"/>
          <p:cNvSpPr txBox="1">
            <a:spLocks/>
          </p:cNvSpPr>
          <p:nvPr/>
        </p:nvSpPr>
        <p:spPr>
          <a:xfrm>
            <a:off x="773565" y="4480295"/>
            <a:ext cx="6020795" cy="523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buAutoNum type="arabicPeriod"/>
            </a:pPr>
            <a:endParaRPr lang="vi-VN" sz="2600" b="1" dirty="0">
              <a:solidFill>
                <a:schemeClr val="accent2">
                  <a:lumMod val="75000"/>
                </a:schemeClr>
              </a:solidFill>
              <a:latin typeface="+mj-lt"/>
              <a:cs typeface="Times New Roman" panose="02020603050405020304" pitchFamily="18" charset="0"/>
            </a:endParaRPr>
          </a:p>
        </p:txBody>
      </p:sp>
      <p:pic>
        <p:nvPicPr>
          <p:cNvPr id="136" name="Google Shape;334;p30"/>
          <p:cNvPicPr preferRelativeResize="0"/>
          <p:nvPr/>
        </p:nvPicPr>
        <p:blipFill>
          <a:blip r:embed="rId3">
            <a:alphaModFix amt="96000"/>
          </a:blip>
          <a:stretch>
            <a:fillRect/>
          </a:stretch>
        </p:blipFill>
        <p:spPr>
          <a:xfrm>
            <a:off x="5961093" y="590538"/>
            <a:ext cx="3390725" cy="4277203"/>
          </a:xfrm>
          <a:prstGeom prst="rect">
            <a:avLst/>
          </a:prstGeom>
          <a:noFill/>
          <a:ln>
            <a:noFill/>
          </a:ln>
        </p:spPr>
      </p:pic>
      <p:sp>
        <p:nvSpPr>
          <p:cNvPr id="3" name="TextBox 2">
            <a:extLst>
              <a:ext uri="{FF2B5EF4-FFF2-40B4-BE49-F238E27FC236}">
                <a16:creationId xmlns:a16="http://schemas.microsoft.com/office/drawing/2014/main" id="{866EE674-7A4F-4A3B-A8F7-DEA2F74592F6}"/>
              </a:ext>
            </a:extLst>
          </p:cNvPr>
          <p:cNvSpPr txBox="1"/>
          <p:nvPr/>
        </p:nvSpPr>
        <p:spPr>
          <a:xfrm>
            <a:off x="773565" y="867896"/>
            <a:ext cx="5187528" cy="4154984"/>
          </a:xfrm>
          <a:prstGeom prst="rect">
            <a:avLst/>
          </a:prstGeom>
          <a:noFill/>
        </p:spPr>
        <p:txBody>
          <a:bodyPr wrap="square" rtlCol="0">
            <a:spAutoFit/>
          </a:bodyPr>
          <a:lstStyle/>
          <a:p>
            <a:pPr marL="342900" indent="-342900">
              <a:buFont typeface="+mj-lt"/>
              <a:buAutoNum type="arabicPeriod"/>
            </a:pPr>
            <a:r>
              <a:rPr lang="en-US" sz="2400" dirty="0">
                <a:solidFill>
                  <a:schemeClr val="tx1"/>
                </a:solidFill>
                <a:latin typeface="+mj-lt"/>
                <a:cs typeface="Arial" panose="020B0604020202020204" pitchFamily="34" charset="0"/>
              </a:rPr>
              <a:t>Trương Thái An</a:t>
            </a:r>
            <a:endParaRPr lang="en-US" sz="2400" dirty="0">
              <a:solidFill>
                <a:schemeClr val="tx1"/>
              </a:solidFill>
              <a:latin typeface="+mj-lt"/>
            </a:endParaRPr>
          </a:p>
          <a:p>
            <a:pPr marL="342900" indent="-342900">
              <a:buFont typeface="+mj-lt"/>
              <a:buAutoNum type="arabicPeriod"/>
            </a:pPr>
            <a:r>
              <a:rPr lang="en-US" sz="2400" dirty="0">
                <a:solidFill>
                  <a:schemeClr val="tx1"/>
                </a:solidFill>
                <a:latin typeface="+mj-lt"/>
                <a:cs typeface="Arial" panose="020B0604020202020204" pitchFamily="34" charset="0"/>
              </a:rPr>
              <a:t>Nguyễn Thái Bảo</a:t>
            </a:r>
            <a:endParaRPr lang="en-US" sz="2400" dirty="0">
              <a:solidFill>
                <a:schemeClr val="tx1"/>
              </a:solidFill>
              <a:latin typeface="+mj-lt"/>
            </a:endParaRPr>
          </a:p>
          <a:p>
            <a:pPr marL="342900" indent="-342900">
              <a:buFont typeface="+mj-lt"/>
              <a:buAutoNum type="arabicPeriod"/>
            </a:pPr>
            <a:r>
              <a:rPr lang="en-US" sz="2400" dirty="0">
                <a:solidFill>
                  <a:schemeClr val="tx1"/>
                </a:solidFill>
                <a:latin typeface="+mj-lt"/>
                <a:cs typeface="Arial" panose="020B0604020202020204" pitchFamily="34" charset="0"/>
              </a:rPr>
              <a:t>Vương Quang Bền</a:t>
            </a:r>
            <a:endParaRPr lang="en-US" sz="2400" dirty="0">
              <a:solidFill>
                <a:schemeClr val="tx1"/>
              </a:solidFill>
              <a:latin typeface="+mj-lt"/>
            </a:endParaRPr>
          </a:p>
          <a:p>
            <a:pPr marL="342900" indent="-342900">
              <a:buFont typeface="+mj-lt"/>
              <a:buAutoNum type="arabicPeriod"/>
            </a:pPr>
            <a:r>
              <a:rPr lang="en-US" sz="2400" dirty="0">
                <a:solidFill>
                  <a:schemeClr val="tx1"/>
                </a:solidFill>
                <a:latin typeface="+mj-lt"/>
                <a:cs typeface="Arial" panose="020B0604020202020204" pitchFamily="34" charset="0"/>
              </a:rPr>
              <a:t>Hoàng Thu Dịu</a:t>
            </a:r>
            <a:endParaRPr lang="en-US" sz="2400" dirty="0">
              <a:solidFill>
                <a:schemeClr val="tx1"/>
              </a:solidFill>
              <a:latin typeface="+mj-lt"/>
            </a:endParaRPr>
          </a:p>
          <a:p>
            <a:pPr marL="342900" indent="-342900">
              <a:buFont typeface="+mj-lt"/>
              <a:buAutoNum type="arabicPeriod"/>
            </a:pPr>
            <a:r>
              <a:rPr lang="en-US" sz="2400" dirty="0">
                <a:solidFill>
                  <a:schemeClr val="tx1"/>
                </a:solidFill>
                <a:latin typeface="+mj-lt"/>
                <a:cs typeface="Arial" panose="020B0604020202020204" pitchFamily="34" charset="0"/>
              </a:rPr>
              <a:t>Tống Đình Hiếu</a:t>
            </a:r>
            <a:endParaRPr lang="en-US" sz="2400" dirty="0">
              <a:solidFill>
                <a:schemeClr val="tx1"/>
              </a:solidFill>
              <a:latin typeface="+mj-lt"/>
            </a:endParaRPr>
          </a:p>
          <a:p>
            <a:pPr marL="342900" indent="-342900">
              <a:buFont typeface="+mj-lt"/>
              <a:buAutoNum type="arabicPeriod"/>
            </a:pPr>
            <a:r>
              <a:rPr lang="en-US" sz="2400" dirty="0">
                <a:solidFill>
                  <a:schemeClr val="tx1"/>
                </a:solidFill>
                <a:latin typeface="+mj-lt"/>
                <a:cs typeface="Arial" panose="020B0604020202020204" pitchFamily="34" charset="0"/>
              </a:rPr>
              <a:t>Nguyễn Tuấn Huy</a:t>
            </a:r>
            <a:endParaRPr lang="en-US" sz="2400" dirty="0">
              <a:solidFill>
                <a:schemeClr val="tx1"/>
              </a:solidFill>
              <a:latin typeface="+mj-lt"/>
            </a:endParaRPr>
          </a:p>
          <a:p>
            <a:pPr marL="342900" indent="-342900">
              <a:buFont typeface="+mj-lt"/>
              <a:buAutoNum type="arabicPeriod"/>
            </a:pPr>
            <a:r>
              <a:rPr lang="en-US" sz="2400" dirty="0">
                <a:solidFill>
                  <a:schemeClr val="tx1"/>
                </a:solidFill>
                <a:latin typeface="+mj-lt"/>
                <a:cs typeface="Arial" panose="020B0604020202020204" pitchFamily="34" charset="0"/>
              </a:rPr>
              <a:t>Tràng Thị Diễm Quỳnh</a:t>
            </a:r>
            <a:endParaRPr lang="en-US" sz="2400" dirty="0">
              <a:solidFill>
                <a:schemeClr val="tx1"/>
              </a:solidFill>
              <a:latin typeface="+mj-lt"/>
            </a:endParaRPr>
          </a:p>
          <a:p>
            <a:pPr marL="342900" indent="-342900">
              <a:buFont typeface="+mj-lt"/>
              <a:buAutoNum type="arabicPeriod"/>
            </a:pPr>
            <a:r>
              <a:rPr lang="en-US" sz="2400" dirty="0">
                <a:solidFill>
                  <a:schemeClr val="tx1"/>
                </a:solidFill>
                <a:latin typeface="+mj-lt"/>
                <a:cs typeface="Arial" panose="020B0604020202020204" pitchFamily="34" charset="0"/>
              </a:rPr>
              <a:t>Phan Thị Thu Thủy (nhóm trưởng)</a:t>
            </a:r>
            <a:endParaRPr lang="en-US" sz="2400" dirty="0">
              <a:solidFill>
                <a:schemeClr val="tx1"/>
              </a:solidFill>
              <a:latin typeface="+mj-lt"/>
            </a:endParaRPr>
          </a:p>
          <a:p>
            <a:pPr marL="342900" indent="-342900">
              <a:buFont typeface="+mj-lt"/>
              <a:buAutoNum type="arabicPeriod"/>
            </a:pPr>
            <a:r>
              <a:rPr lang="en-US" sz="2400" dirty="0">
                <a:solidFill>
                  <a:schemeClr val="tx1"/>
                </a:solidFill>
                <a:latin typeface="+mj-lt"/>
                <a:cs typeface="Arial" panose="020B0604020202020204" pitchFamily="34" charset="0"/>
              </a:rPr>
              <a:t>Nguyễn Kim Tường</a:t>
            </a:r>
            <a:endParaRPr lang="en-US" sz="2400" dirty="0">
              <a:solidFill>
                <a:schemeClr val="tx1"/>
              </a:solidFill>
              <a:latin typeface="+mj-lt"/>
            </a:endParaRPr>
          </a:p>
          <a:p>
            <a:endParaRPr lang="en-US" sz="2400" dirty="0">
              <a:solidFill>
                <a:schemeClr val="tx1"/>
              </a:solidFill>
              <a:latin typeface="+mj-lt"/>
            </a:endParaRPr>
          </a:p>
          <a:p>
            <a:endParaRPr lang="en-US" sz="2400" dirty="0">
              <a:latin typeface="+mj-lt"/>
              <a:cs typeface="Times New Roman" panose="02020603050405020304" pitchFamily="18" charset="0"/>
            </a:endParaRPr>
          </a:p>
        </p:txBody>
      </p:sp>
    </p:spTree>
    <p:extLst>
      <p:ext uri="{BB962C8B-B14F-4D97-AF65-F5344CB8AC3E}">
        <p14:creationId xmlns:p14="http://schemas.microsoft.com/office/powerpoint/2010/main" val="1697770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fill="hold"/>
                                        <p:tgtEl>
                                          <p:spTgt spid="135"/>
                                        </p:tgtEl>
                                        <p:attrNameLst>
                                          <p:attrName>ppt_x</p:attrName>
                                        </p:attrNameLst>
                                      </p:cBhvr>
                                      <p:tavLst>
                                        <p:tav tm="0">
                                          <p:val>
                                            <p:strVal val="#ppt_x"/>
                                          </p:val>
                                        </p:tav>
                                        <p:tav tm="100000">
                                          <p:val>
                                            <p:strVal val="#ppt_x"/>
                                          </p:val>
                                        </p:tav>
                                      </p:tavLst>
                                    </p:anim>
                                    <p:anim calcmode="lin" valueType="num">
                                      <p:cBhvr additive="base">
                                        <p:cTn id="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30</a:t>
            </a:fld>
            <a:endParaRPr/>
          </a:p>
        </p:txBody>
      </p:sp>
      <p:sp>
        <p:nvSpPr>
          <p:cNvPr id="3" name="Title 1"/>
          <p:cNvSpPr txBox="1">
            <a:spLocks/>
          </p:cNvSpPr>
          <p:nvPr/>
        </p:nvSpPr>
        <p:spPr>
          <a:xfrm>
            <a:off x="1918219" y="1531437"/>
            <a:ext cx="5488610" cy="117847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solidFill>
                  <a:schemeClr val="tx1"/>
                </a:solidFill>
                <a:latin typeface="Times New Roman" panose="02020603050405020304" pitchFamily="18" charset="0"/>
                <a:cs typeface="Times New Roman" panose="02020603050405020304" pitchFamily="18" charset="0"/>
              </a:rPr>
              <a:t>Nguyễn Ái Quốc đã gửi đến hội nghị ở Vec-xây yêu sách của nhân dân An Nam ở đâu</a:t>
            </a:r>
            <a:r>
              <a:rPr lang="vi-VN" sz="2400" b="1" dirty="0" smtClean="0">
                <a:solidFill>
                  <a:schemeClr val="tx1"/>
                </a:solidFill>
                <a:latin typeface="Times New Roman" panose="02020603050405020304" pitchFamily="18" charset="0"/>
                <a:ea typeface="#9Slide02 Noi dung dai" panose="02000000000000000000" pitchFamily="2" charset="0"/>
                <a:cs typeface="Times New Roman" panose="02020603050405020304" pitchFamily="18" charset="0"/>
              </a:rPr>
              <a:t>?</a:t>
            </a:r>
            <a:endParaRPr lang="vi-VN" sz="2400" b="1" dirty="0">
              <a:solidFill>
                <a:schemeClr val="tx1"/>
              </a:solidFill>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5" name="TextBox 4"/>
          <p:cNvSpPr txBox="1"/>
          <p:nvPr/>
        </p:nvSpPr>
        <p:spPr>
          <a:xfrm>
            <a:off x="1175813" y="2863983"/>
            <a:ext cx="1879113"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Times New Roman" panose="02020603050405020304" pitchFamily="18" charset="0"/>
                <a:ea typeface="#9Slide02 Noi dung dai" panose="02000000000000000000" pitchFamily="2" charset="0"/>
                <a:cs typeface="Times New Roman" panose="02020603050405020304" pitchFamily="18" charset="0"/>
              </a:rPr>
              <a:t>A.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Mỹ</a:t>
            </a:r>
            <a:endParaRPr lang="vi-VN" sz="20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6" name="TextBox 5"/>
          <p:cNvSpPr txBox="1"/>
          <p:nvPr/>
        </p:nvSpPr>
        <p:spPr>
          <a:xfrm>
            <a:off x="4662524" y="3801724"/>
            <a:ext cx="1706708"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dirty="0">
                <a:latin typeface="Times New Roman" panose="02020603050405020304" pitchFamily="18" charset="0"/>
                <a:ea typeface="#9Slide02 Noi dung dai" panose="02000000000000000000" pitchFamily="2" charset="0"/>
                <a:cs typeface="Times New Roman" panose="02020603050405020304" pitchFamily="18" charset="0"/>
              </a:rPr>
              <a:t>D.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Đức</a:t>
            </a:r>
            <a:endParaRPr lang="vi-VN" sz="20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7" name="TextBox 6"/>
          <p:cNvSpPr txBox="1"/>
          <p:nvPr/>
        </p:nvSpPr>
        <p:spPr>
          <a:xfrm>
            <a:off x="4662524" y="2853746"/>
            <a:ext cx="1747053"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dirty="0">
                <a:latin typeface="Times New Roman" panose="02020603050405020304" pitchFamily="18" charset="0"/>
                <a:ea typeface="#9Slide02 Noi dung dai" panose="02000000000000000000" pitchFamily="2" charset="0"/>
                <a:cs typeface="Times New Roman" panose="02020603050405020304" pitchFamily="18" charset="0"/>
              </a:rPr>
              <a:t>B.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Pháp</a:t>
            </a:r>
            <a:endParaRPr lang="vi-VN" sz="20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8" name="TextBox 7"/>
          <p:cNvSpPr txBox="1"/>
          <p:nvPr/>
        </p:nvSpPr>
        <p:spPr>
          <a:xfrm>
            <a:off x="1175813" y="3820979"/>
            <a:ext cx="1835147"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dirty="0">
                <a:latin typeface="Times New Roman" panose="02020603050405020304" pitchFamily="18" charset="0"/>
                <a:ea typeface="#9Slide02 Noi dung dai" panose="02000000000000000000" pitchFamily="2" charset="0"/>
                <a:cs typeface="Times New Roman" panose="02020603050405020304" pitchFamily="18" charset="0"/>
              </a:rPr>
              <a:t>C.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Anh</a:t>
            </a:r>
            <a:endParaRPr lang="vi-VN" sz="20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64147"/>
            <a:ext cx="2000762" cy="2505905"/>
          </a:xfrm>
          <a:prstGeom prst="rect">
            <a:avLst/>
          </a:prstGeom>
        </p:spPr>
      </p:pic>
      <p:pic>
        <p:nvPicPr>
          <p:cNvPr id="10"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877563" y="94739"/>
            <a:ext cx="2331089" cy="1729295"/>
          </a:xfrm>
          <a:prstGeom prst="rect">
            <a:avLst/>
          </a:prstGeom>
        </p:spPr>
      </p:pic>
      <p:pic>
        <p:nvPicPr>
          <p:cNvPr id="11" name="Picture 10"/>
          <p:cNvPicPr>
            <a:picLocks noChangeAspect="1"/>
          </p:cNvPicPr>
          <p:nvPr/>
        </p:nvPicPr>
        <p:blipFill>
          <a:blip r:embed="rId5"/>
          <a:stretch>
            <a:fillRect/>
          </a:stretch>
        </p:blipFill>
        <p:spPr>
          <a:xfrm>
            <a:off x="3698076" y="-125249"/>
            <a:ext cx="1759947" cy="1744776"/>
          </a:xfrm>
          <a:prstGeom prst="rect">
            <a:avLst/>
          </a:prstGeom>
          <a:ln>
            <a:noFill/>
          </a:ln>
          <a:effectLst>
            <a:softEdge rad="112500"/>
          </a:effectLst>
        </p:spPr>
      </p:pic>
      <p:sp>
        <p:nvSpPr>
          <p:cNvPr id="12" name="Google Shape;480;p31"/>
          <p:cNvSpPr txBox="1">
            <a:spLocks/>
          </p:cNvSpPr>
          <p:nvPr/>
        </p:nvSpPr>
        <p:spPr>
          <a:xfrm>
            <a:off x="4089208" y="597238"/>
            <a:ext cx="978796" cy="2956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b="1">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03</a:t>
            </a:r>
          </a:p>
        </p:txBody>
      </p:sp>
      <p:sp>
        <p:nvSpPr>
          <p:cNvPr id="13" name="Right Arrow 12">
            <a:hlinkClick r:id="rId6" action="ppaction://hlinksldjump"/>
          </p:cNvPr>
          <p:cNvSpPr/>
          <p:nvPr/>
        </p:nvSpPr>
        <p:spPr>
          <a:xfrm flipH="1">
            <a:off x="8106032" y="4614795"/>
            <a:ext cx="779268" cy="39835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3908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000" fill="hold"/>
                                        <p:tgtEl>
                                          <p:spTgt spid="8"/>
                                        </p:tgtEl>
                                        <p:attrNameLst>
                                          <p:attrName>fillcolor</p:attrName>
                                        </p:attrNameLst>
                                      </p:cBhvr>
                                      <p:to>
                                        <a:schemeClr val="accent2"/>
                                      </p:to>
                                    </p:animClr>
                                    <p:set>
                                      <p:cBhvr>
                                        <p:cTn id="16" dur="2000" fill="hold"/>
                                        <p:tgtEl>
                                          <p:spTgt spid="8"/>
                                        </p:tgtEl>
                                        <p:attrNameLst>
                                          <p:attrName>fill.type</p:attrName>
                                        </p:attrNameLst>
                                      </p:cBhvr>
                                      <p:to>
                                        <p:strVal val="solid"/>
                                      </p:to>
                                    </p:set>
                                    <p:set>
                                      <p:cBhvr>
                                        <p:cTn id="17"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5"/>
                                        </p:tgtEl>
                                        <p:attrNameLst>
                                          <p:attrName>style.color</p:attrName>
                                        </p:attrNameLst>
                                      </p:cBhvr>
                                      <p:to>
                                        <p:clrVal>
                                          <a:schemeClr val="accent2"/>
                                        </p:clrVal>
                                      </p:to>
                                    </p:set>
                                    <p:set>
                                      <p:cBhvr>
                                        <p:cTn id="23" dur="500" fill="hold"/>
                                        <p:tgtEl>
                                          <p:spTgt spid="5"/>
                                        </p:tgtEl>
                                        <p:attrNameLst>
                                          <p:attrName>fillcolor</p:attrName>
                                        </p:attrNameLst>
                                      </p:cBhvr>
                                      <p:to>
                                        <p:clrVal>
                                          <a:schemeClr val="accent2"/>
                                        </p:clrVal>
                                      </p:to>
                                    </p:set>
                                    <p:set>
                                      <p:cBhvr>
                                        <p:cTn id="24" dur="500" fill="hold"/>
                                        <p:tgtEl>
                                          <p:spTgt spid="5"/>
                                        </p:tgtEl>
                                        <p:attrNameLst>
                                          <p:attrName>fill.type</p:attrName>
                                        </p:attrNameLst>
                                      </p:cBhvr>
                                      <p:to>
                                        <p:strVal val="solid"/>
                                      </p:to>
                                    </p:set>
                                  </p:childTnLst>
                                </p:cTn>
                              </p:par>
                            </p:childTnLst>
                          </p:cTn>
                        </p:par>
                      </p:childTnLst>
                    </p:cTn>
                  </p:par>
                </p:childTnLst>
              </p:cTn>
              <p:nextCondLst>
                <p:cond evt="onClick" delay="0">
                  <p:tgtEl>
                    <p:spTgt spid="5"/>
                  </p:tgtEl>
                </p:cond>
              </p:nextCondLst>
            </p:seq>
            <p:seq concurrent="1" nextAc="seek">
              <p:cTn id="25" restart="whenNotActive" fill="hold" evtFilter="cancelBubble" nodeType="interactiveSeq">
                <p:stCondLst>
                  <p:cond evt="onClick" delay="0">
                    <p:tgtEl>
                      <p:spTgt spid="6"/>
                    </p:tgtEl>
                  </p:cond>
                </p:stCondLst>
                <p:endSync evt="end" delay="0">
                  <p:rtn val="all"/>
                </p:endSync>
                <p:childTnLst>
                  <p:par>
                    <p:cTn id="26" fill="hold">
                      <p:stCondLst>
                        <p:cond delay="0"/>
                      </p:stCondLst>
                      <p:childTnLst>
                        <p:par>
                          <p:cTn id="27" fill="hold">
                            <p:stCondLst>
                              <p:cond delay="0"/>
                            </p:stCondLst>
                            <p:childTnLst>
                              <p:par>
                                <p:cTn id="28" presetID="16" presetClass="emph" presetSubtype="0" fill="hold" grpId="0" nodeType="clickEffect">
                                  <p:stCondLst>
                                    <p:cond delay="0"/>
                                  </p:stCondLst>
                                  <p:iterate type="lt">
                                    <p:tmPct val="4000"/>
                                  </p:iterate>
                                  <p:childTnLst>
                                    <p:set>
                                      <p:cBhvr override="childStyle">
                                        <p:cTn id="29" dur="500" fill="hold"/>
                                        <p:tgtEl>
                                          <p:spTgt spid="6"/>
                                        </p:tgtEl>
                                        <p:attrNameLst>
                                          <p:attrName>style.color</p:attrName>
                                        </p:attrNameLst>
                                      </p:cBhvr>
                                      <p:to>
                                        <p:clrVal>
                                          <a:schemeClr val="accent2"/>
                                        </p:clrVal>
                                      </p:to>
                                    </p:set>
                                    <p:set>
                                      <p:cBhvr>
                                        <p:cTn id="30" dur="500" fill="hold"/>
                                        <p:tgtEl>
                                          <p:spTgt spid="6"/>
                                        </p:tgtEl>
                                        <p:attrNameLst>
                                          <p:attrName>fillcolor</p:attrName>
                                        </p:attrNameLst>
                                      </p:cBhvr>
                                      <p:to>
                                        <p:clrVal>
                                          <a:schemeClr val="accent2"/>
                                        </p:clrVal>
                                      </p:to>
                                    </p:set>
                                    <p:set>
                                      <p:cBhvr>
                                        <p:cTn id="31" dur="500" fill="hold"/>
                                        <p:tgtEl>
                                          <p:spTgt spid="6"/>
                                        </p:tgtEl>
                                        <p:attrNameLst>
                                          <p:attrName>fill.type</p:attrName>
                                        </p:attrNameLst>
                                      </p:cBhvr>
                                      <p:to>
                                        <p:strVal val="solid"/>
                                      </p:to>
                                    </p:set>
                                  </p:childTnLst>
                                </p:cTn>
                              </p:par>
                            </p:childTnLst>
                          </p:cTn>
                        </p:par>
                      </p:childTnLst>
                    </p:cTn>
                  </p:par>
                </p:childTnLst>
              </p:cTn>
              <p:nextCondLst>
                <p:cond evt="onClick" delay="0">
                  <p:tgtEl>
                    <p:spTgt spid="6"/>
                  </p:tgtEl>
                </p:cond>
              </p:nextCondLst>
            </p:seq>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7"/>
                                        </p:tgtEl>
                                        <p:attrNameLst>
                                          <p:attrName>fillcolor</p:attrName>
                                        </p:attrNameLst>
                                      </p:cBhvr>
                                      <p:to>
                                        <a:srgbClr val="92D050"/>
                                      </p:to>
                                    </p:animClr>
                                    <p:set>
                                      <p:cBhvr>
                                        <p:cTn id="37" dur="2000" fill="hold"/>
                                        <p:tgtEl>
                                          <p:spTgt spid="7"/>
                                        </p:tgtEl>
                                        <p:attrNameLst>
                                          <p:attrName>fill.type</p:attrName>
                                        </p:attrNameLst>
                                      </p:cBhvr>
                                      <p:to>
                                        <p:strVal val="solid"/>
                                      </p:to>
                                    </p:set>
                                    <p:set>
                                      <p:cBhvr>
                                        <p:cTn id="38" dur="2000" fill="hold"/>
                                        <p:tgtEl>
                                          <p:spTgt spid="7"/>
                                        </p:tgtEl>
                                        <p:attrNameLst>
                                          <p:attrName>fill.on</p:attrName>
                                        </p:attrNameLst>
                                      </p:cBhvr>
                                      <p:to>
                                        <p:strVal val="true"/>
                                      </p:to>
                                    </p:set>
                                  </p:childTnLst>
                                </p:cTn>
                              </p:par>
                            </p:childTnLst>
                          </p:cTn>
                        </p:par>
                      </p:childTnLst>
                    </p:cTn>
                  </p:par>
                </p:childTnLst>
              </p:cTn>
              <p:nextCondLst>
                <p:cond evt="onClick" delay="0">
                  <p:tgtEl>
                    <p:spTgt spid="7"/>
                  </p:tgtEl>
                </p:cond>
              </p:nextCondLst>
            </p:seq>
          </p:childTnLst>
        </p:cTn>
      </p:par>
    </p:tnLst>
    <p:bldLst>
      <p:bldP spid="6"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31</a:t>
            </a:fld>
            <a:endParaRPr/>
          </a:p>
        </p:txBody>
      </p:sp>
      <p:sp>
        <p:nvSpPr>
          <p:cNvPr id="3" name="Title 1"/>
          <p:cNvSpPr txBox="1">
            <a:spLocks/>
          </p:cNvSpPr>
          <p:nvPr/>
        </p:nvSpPr>
        <p:spPr>
          <a:xfrm>
            <a:off x="1968268" y="1345762"/>
            <a:ext cx="5207463" cy="124290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Times New Roman" panose="02020603050405020304" pitchFamily="18" charset="0"/>
                <a:ea typeface="#9Slide02 Noi dung dai" panose="02000000000000000000" pitchFamily="2" charset="0"/>
                <a:cs typeface="Times New Roman" panose="02020603050405020304" pitchFamily="18" charset="0"/>
              </a:rPr>
              <a:t>Nguyễn Ái Quốc chủ trì hội nghị hợp nhất và thành lập Đảng cộng sản Việt Nam (2/1930) đã thông qua các văn kiện nào sau </a:t>
            </a:r>
            <a:r>
              <a:rPr lang="vi-VN" sz="2400" b="1" dirty="0" smtClean="0">
                <a:latin typeface="Times New Roman" panose="02020603050405020304" pitchFamily="18" charset="0"/>
                <a:ea typeface="#9Slide02 Noi dung dai" panose="02000000000000000000" pitchFamily="2" charset="0"/>
                <a:cs typeface="Times New Roman" panose="02020603050405020304" pitchFamily="18" charset="0"/>
              </a:rPr>
              <a:t>đây</a:t>
            </a:r>
            <a:r>
              <a:rPr lang="en-US" sz="2400" b="1" dirty="0" smtClean="0">
                <a:latin typeface="Times New Roman" panose="02020603050405020304" pitchFamily="18" charset="0"/>
                <a:ea typeface="#9Slide02 Noi dung dai" panose="02000000000000000000" pitchFamily="2" charset="0"/>
                <a:cs typeface="Times New Roman" panose="02020603050405020304" pitchFamily="18" charset="0"/>
              </a:rPr>
              <a:t>?</a:t>
            </a:r>
            <a:endParaRPr lang="vi-VN" sz="24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5" name="TextBox 4"/>
          <p:cNvSpPr txBox="1"/>
          <p:nvPr/>
        </p:nvSpPr>
        <p:spPr>
          <a:xfrm>
            <a:off x="1112344" y="2909588"/>
            <a:ext cx="2689190"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Times New Roman" panose="02020603050405020304" pitchFamily="18" charset="0"/>
                <a:ea typeface="#9Slide02 Noi dung dai" panose="02000000000000000000" pitchFamily="2" charset="0"/>
                <a:cs typeface="Times New Roman" panose="02020603050405020304" pitchFamily="18" charset="0"/>
              </a:rPr>
              <a:t>A. </a:t>
            </a:r>
            <a:r>
              <a:rPr lang="vi-VN" sz="2000" dirty="0">
                <a:latin typeface="Times New Roman" panose="02020603050405020304" pitchFamily="18" charset="0"/>
                <a:cs typeface="Times New Roman" panose="02020603050405020304" pitchFamily="18" charset="0"/>
              </a:rPr>
              <a:t>Chánh cương vắn tắt</a:t>
            </a:r>
            <a:r>
              <a:rPr lang="en-US" sz="2000" dirty="0">
                <a:latin typeface="Times New Roman" panose="02020603050405020304" pitchFamily="18" charset="0"/>
                <a:ea typeface="#9Slide02 Noi dung dai" panose="02000000000000000000" pitchFamily="2" charset="0"/>
                <a:cs typeface="Times New Roman" panose="02020603050405020304" pitchFamily="18" charset="0"/>
              </a:rPr>
              <a:t> </a:t>
            </a:r>
            <a:endParaRPr lang="vi-VN" sz="20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6" name="TextBox 5"/>
          <p:cNvSpPr txBox="1"/>
          <p:nvPr/>
        </p:nvSpPr>
        <p:spPr>
          <a:xfrm>
            <a:off x="5156202" y="2927648"/>
            <a:ext cx="2569562"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a:latin typeface="Times New Roman" panose="02020603050405020304" pitchFamily="18" charset="0"/>
                <a:ea typeface="#9Slide02 Noi dung dai" panose="02000000000000000000" pitchFamily="2" charset="0"/>
                <a:cs typeface="Times New Roman" panose="02020603050405020304" pitchFamily="18" charset="0"/>
              </a:rPr>
              <a:t>B. </a:t>
            </a:r>
            <a:r>
              <a:rPr lang="vi-VN" sz="2000">
                <a:latin typeface="Times New Roman" panose="02020603050405020304" pitchFamily="18" charset="0"/>
                <a:cs typeface="Times New Roman" panose="02020603050405020304" pitchFamily="18" charset="0"/>
              </a:rPr>
              <a:t>Sách lược vắn tắt</a:t>
            </a:r>
            <a:endParaRPr lang="vi-VN" sz="200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7" name="TextBox 6"/>
          <p:cNvSpPr txBox="1"/>
          <p:nvPr/>
        </p:nvSpPr>
        <p:spPr>
          <a:xfrm>
            <a:off x="5130510" y="3895250"/>
            <a:ext cx="2595254" cy="783193"/>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a:latin typeface="Times New Roman" panose="02020603050405020304" pitchFamily="18" charset="0"/>
                <a:ea typeface="#9Slide02 Noi dung dai" panose="02000000000000000000" pitchFamily="2" charset="0"/>
                <a:cs typeface="Times New Roman" panose="02020603050405020304" pitchFamily="18" charset="0"/>
              </a:rPr>
              <a:t>D. </a:t>
            </a:r>
            <a:r>
              <a:rPr lang="vi-VN" sz="2000">
                <a:latin typeface="Times New Roman" panose="02020603050405020304" pitchFamily="18" charset="0"/>
                <a:cs typeface="Times New Roman" panose="02020603050405020304" pitchFamily="18" charset="0"/>
              </a:rPr>
              <a:t>Chánh cương vắn tắt, Sách lược vắn tắt</a:t>
            </a:r>
            <a:endParaRPr lang="en-US" sz="2000">
              <a:latin typeface="Times New Roman" panose="02020603050405020304" pitchFamily="18" charset="0"/>
              <a:cs typeface="Times New Roman" panose="02020603050405020304" pitchFamily="18" charset="0"/>
            </a:endParaRPr>
          </a:p>
        </p:txBody>
      </p:sp>
      <p:sp>
        <p:nvSpPr>
          <p:cNvPr id="8" name="TextBox 7"/>
          <p:cNvSpPr txBox="1"/>
          <p:nvPr/>
        </p:nvSpPr>
        <p:spPr>
          <a:xfrm>
            <a:off x="1083189" y="3887842"/>
            <a:ext cx="2718346" cy="783193"/>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a:latin typeface="Times New Roman" panose="02020603050405020304" pitchFamily="18" charset="0"/>
                <a:ea typeface="#9Slide02 Noi dung dai" panose="02000000000000000000" pitchFamily="2" charset="0"/>
                <a:cs typeface="Times New Roman" panose="02020603050405020304" pitchFamily="18" charset="0"/>
              </a:rPr>
              <a:t>C. </a:t>
            </a:r>
            <a:r>
              <a:rPr lang="vi-VN" sz="2000">
                <a:latin typeface="Times New Roman" panose="02020603050405020304" pitchFamily="18" charset="0"/>
                <a:cs typeface="Times New Roman" panose="02020603050405020304" pitchFamily="18" charset="0"/>
              </a:rPr>
              <a:t>Điều lệ vắn tắt và Chương trình vắn tắt</a:t>
            </a:r>
            <a:endParaRPr lang="vi-VN" sz="2000">
              <a:latin typeface="Times New Roman" panose="02020603050405020304" pitchFamily="18" charset="0"/>
              <a:ea typeface="#9Slide02 Noi dung dai" panose="02000000000000000000" pitchFamily="2" charset="0"/>
              <a:cs typeface="Times New Roman" panose="02020603050405020304" pitchFamily="18" charset="0"/>
            </a:endParaRPr>
          </a:p>
        </p:txBody>
      </p:sp>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64147"/>
            <a:ext cx="2000762" cy="2505905"/>
          </a:xfrm>
          <a:prstGeom prst="rect">
            <a:avLst/>
          </a:prstGeom>
        </p:spPr>
      </p:pic>
      <p:pic>
        <p:nvPicPr>
          <p:cNvPr id="10"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877563" y="94739"/>
            <a:ext cx="2331089" cy="1729295"/>
          </a:xfrm>
          <a:prstGeom prst="rect">
            <a:avLst/>
          </a:prstGeom>
        </p:spPr>
      </p:pic>
      <p:pic>
        <p:nvPicPr>
          <p:cNvPr id="11" name="Picture 10"/>
          <p:cNvPicPr>
            <a:picLocks noChangeAspect="1"/>
          </p:cNvPicPr>
          <p:nvPr/>
        </p:nvPicPr>
        <p:blipFill>
          <a:blip r:embed="rId5"/>
          <a:stretch>
            <a:fillRect/>
          </a:stretch>
        </p:blipFill>
        <p:spPr>
          <a:xfrm>
            <a:off x="3698076" y="-125249"/>
            <a:ext cx="1759947" cy="1744776"/>
          </a:xfrm>
          <a:prstGeom prst="rect">
            <a:avLst/>
          </a:prstGeom>
          <a:ln>
            <a:noFill/>
          </a:ln>
          <a:effectLst>
            <a:softEdge rad="112500"/>
          </a:effectLst>
        </p:spPr>
      </p:pic>
      <p:sp>
        <p:nvSpPr>
          <p:cNvPr id="12" name="Google Shape;480;p31"/>
          <p:cNvSpPr txBox="1">
            <a:spLocks/>
          </p:cNvSpPr>
          <p:nvPr/>
        </p:nvSpPr>
        <p:spPr>
          <a:xfrm>
            <a:off x="4089208" y="597238"/>
            <a:ext cx="978796" cy="2956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b="1">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04</a:t>
            </a:r>
          </a:p>
        </p:txBody>
      </p:sp>
      <p:sp>
        <p:nvSpPr>
          <p:cNvPr id="13" name="Right Arrow 12">
            <a:hlinkClick r:id="rId6" action="ppaction://hlinksldjump"/>
          </p:cNvPr>
          <p:cNvSpPr/>
          <p:nvPr/>
        </p:nvSpPr>
        <p:spPr>
          <a:xfrm flipH="1">
            <a:off x="8106032" y="4614795"/>
            <a:ext cx="779268" cy="39835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101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000" fill="hold"/>
                                        <p:tgtEl>
                                          <p:spTgt spid="7"/>
                                        </p:tgtEl>
                                        <p:attrNameLst>
                                          <p:attrName>fillcolor</p:attrName>
                                        </p:attrNameLst>
                                      </p:cBhvr>
                                      <p:to>
                                        <a:schemeClr val="accent2"/>
                                      </p:to>
                                    </p:animClr>
                                    <p:set>
                                      <p:cBhvr>
                                        <p:cTn id="16" dur="2000" fill="hold"/>
                                        <p:tgtEl>
                                          <p:spTgt spid="7"/>
                                        </p:tgtEl>
                                        <p:attrNameLst>
                                          <p:attrName>fill.type</p:attrName>
                                        </p:attrNameLst>
                                      </p:cBhvr>
                                      <p:to>
                                        <p:strVal val="solid"/>
                                      </p:to>
                                    </p:set>
                                    <p:set>
                                      <p:cBhvr>
                                        <p:cTn id="17" dur="2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5"/>
                                        </p:tgtEl>
                                        <p:attrNameLst>
                                          <p:attrName>style.color</p:attrName>
                                        </p:attrNameLst>
                                      </p:cBhvr>
                                      <p:to>
                                        <p:clrVal>
                                          <a:schemeClr val="accent2"/>
                                        </p:clrVal>
                                      </p:to>
                                    </p:set>
                                    <p:set>
                                      <p:cBhvr>
                                        <p:cTn id="23" dur="500" fill="hold"/>
                                        <p:tgtEl>
                                          <p:spTgt spid="5"/>
                                        </p:tgtEl>
                                        <p:attrNameLst>
                                          <p:attrName>fillcolor</p:attrName>
                                        </p:attrNameLst>
                                      </p:cBhvr>
                                      <p:to>
                                        <p:clrVal>
                                          <a:schemeClr val="accent2"/>
                                        </p:clrVal>
                                      </p:to>
                                    </p:set>
                                    <p:set>
                                      <p:cBhvr>
                                        <p:cTn id="24" dur="500" fill="hold"/>
                                        <p:tgtEl>
                                          <p:spTgt spid="5"/>
                                        </p:tgtEl>
                                        <p:attrNameLst>
                                          <p:attrName>fill.type</p:attrName>
                                        </p:attrNameLst>
                                      </p:cBhvr>
                                      <p:to>
                                        <p:strVal val="solid"/>
                                      </p:to>
                                    </p:set>
                                  </p:childTnLst>
                                </p:cTn>
                              </p:par>
                            </p:childTnLst>
                          </p:cTn>
                        </p:par>
                      </p:childTnLst>
                    </p:cTn>
                  </p:par>
                </p:childTnLst>
              </p:cTn>
              <p:nextCondLst>
                <p:cond evt="onClick" delay="0">
                  <p:tgtEl>
                    <p:spTgt spid="5"/>
                  </p:tgtEl>
                </p:cond>
              </p:nextCondLst>
            </p:seq>
            <p:seq concurrent="1" nextAc="seek">
              <p:cTn id="25" restart="whenNotActive" fill="hold" evtFilter="cancelBubble" nodeType="interactiveSeq">
                <p:stCondLst>
                  <p:cond evt="onClick" delay="0">
                    <p:tgtEl>
                      <p:spTgt spid="6"/>
                    </p:tgtEl>
                  </p:cond>
                </p:stCondLst>
                <p:endSync evt="end" delay="0">
                  <p:rtn val="all"/>
                </p:endSync>
                <p:childTnLst>
                  <p:par>
                    <p:cTn id="26" fill="hold">
                      <p:stCondLst>
                        <p:cond delay="0"/>
                      </p:stCondLst>
                      <p:childTnLst>
                        <p:par>
                          <p:cTn id="27" fill="hold">
                            <p:stCondLst>
                              <p:cond delay="0"/>
                            </p:stCondLst>
                            <p:childTnLst>
                              <p:par>
                                <p:cTn id="28" presetID="16" presetClass="emph" presetSubtype="0" fill="hold" grpId="0" nodeType="clickEffect">
                                  <p:stCondLst>
                                    <p:cond delay="0"/>
                                  </p:stCondLst>
                                  <p:iterate type="lt">
                                    <p:tmPct val="4000"/>
                                  </p:iterate>
                                  <p:childTnLst>
                                    <p:set>
                                      <p:cBhvr override="childStyle">
                                        <p:cTn id="29" dur="500" fill="hold"/>
                                        <p:tgtEl>
                                          <p:spTgt spid="6"/>
                                        </p:tgtEl>
                                        <p:attrNameLst>
                                          <p:attrName>style.color</p:attrName>
                                        </p:attrNameLst>
                                      </p:cBhvr>
                                      <p:to>
                                        <p:clrVal>
                                          <a:schemeClr val="accent2"/>
                                        </p:clrVal>
                                      </p:to>
                                    </p:set>
                                    <p:set>
                                      <p:cBhvr>
                                        <p:cTn id="30" dur="500" fill="hold"/>
                                        <p:tgtEl>
                                          <p:spTgt spid="6"/>
                                        </p:tgtEl>
                                        <p:attrNameLst>
                                          <p:attrName>fillcolor</p:attrName>
                                        </p:attrNameLst>
                                      </p:cBhvr>
                                      <p:to>
                                        <p:clrVal>
                                          <a:schemeClr val="accent2"/>
                                        </p:clrVal>
                                      </p:to>
                                    </p:set>
                                    <p:set>
                                      <p:cBhvr>
                                        <p:cTn id="31" dur="500" fill="hold"/>
                                        <p:tgtEl>
                                          <p:spTgt spid="6"/>
                                        </p:tgtEl>
                                        <p:attrNameLst>
                                          <p:attrName>fill.type</p:attrName>
                                        </p:attrNameLst>
                                      </p:cBhvr>
                                      <p:to>
                                        <p:strVal val="solid"/>
                                      </p:to>
                                    </p:set>
                                  </p:childTnLst>
                                </p:cTn>
                              </p:par>
                            </p:childTnLst>
                          </p:cTn>
                        </p:par>
                      </p:childTnLst>
                    </p:cTn>
                  </p:par>
                </p:childTnLst>
              </p:cTn>
              <p:nextCondLst>
                <p:cond evt="onClick" delay="0">
                  <p:tgtEl>
                    <p:spTgt spid="6"/>
                  </p:tgtEl>
                </p:cond>
              </p:nextCondLst>
            </p:seq>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16" presetClass="emph" presetSubtype="0" fill="hold" grpId="0" nodeType="clickEffect">
                                  <p:stCondLst>
                                    <p:cond delay="0"/>
                                  </p:stCondLst>
                                  <p:iterate type="lt">
                                    <p:tmPct val="4000"/>
                                  </p:iterate>
                                  <p:childTnLst>
                                    <p:set>
                                      <p:cBhvr override="childStyle">
                                        <p:cTn id="36" dur="500" fill="hold"/>
                                        <p:tgtEl>
                                          <p:spTgt spid="8"/>
                                        </p:tgtEl>
                                        <p:attrNameLst>
                                          <p:attrName>style.color</p:attrName>
                                        </p:attrNameLst>
                                      </p:cBhvr>
                                      <p:to>
                                        <p:clrVal>
                                          <a:schemeClr val="accent2"/>
                                        </p:clrVal>
                                      </p:to>
                                    </p:set>
                                    <p:set>
                                      <p:cBhvr>
                                        <p:cTn id="37" dur="500" fill="hold"/>
                                        <p:tgtEl>
                                          <p:spTgt spid="8"/>
                                        </p:tgtEl>
                                        <p:attrNameLst>
                                          <p:attrName>fillcolor</p:attrName>
                                        </p:attrNameLst>
                                      </p:cBhvr>
                                      <p:to>
                                        <p:clrVal>
                                          <a:schemeClr val="accent2"/>
                                        </p:clrVal>
                                      </p:to>
                                    </p:set>
                                    <p:set>
                                      <p:cBhvr>
                                        <p:cTn id="38" dur="500" fill="hold"/>
                                        <p:tgtEl>
                                          <p:spTgt spid="8"/>
                                        </p:tgtEl>
                                        <p:attrNameLst>
                                          <p:attrName>fill.type</p:attrName>
                                        </p:attrNameLst>
                                      </p:cBhvr>
                                      <p:to>
                                        <p:strVal val="solid"/>
                                      </p:to>
                                    </p:set>
                                  </p:childTnLst>
                                </p:cTn>
                              </p:par>
                            </p:childTnLst>
                          </p:cTn>
                        </p:par>
                      </p:childTnLst>
                    </p:cTn>
                  </p:par>
                </p:childTnLst>
              </p:cTn>
              <p:nextCondLst>
                <p:cond evt="onClick" delay="0">
                  <p:tgtEl>
                    <p:spTgt spid="8"/>
                  </p:tgtEl>
                </p:cond>
              </p:nextCondLst>
            </p:seq>
          </p:childTnLst>
        </p:cTn>
      </p:par>
    </p:tnLst>
    <p:bldLst>
      <p:bldP spid="6" grpId="0" animBg="1"/>
      <p:bldP spid="8"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32</a:t>
            </a:fld>
            <a:endParaRPr/>
          </a:p>
        </p:txBody>
      </p:sp>
      <p:sp>
        <p:nvSpPr>
          <p:cNvPr id="3" name="Title 1"/>
          <p:cNvSpPr txBox="1">
            <a:spLocks/>
          </p:cNvSpPr>
          <p:nvPr/>
        </p:nvSpPr>
        <p:spPr>
          <a:xfrm>
            <a:off x="2144561" y="1395441"/>
            <a:ext cx="4866969" cy="155296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a:latin typeface="Times New Roman" panose="02020603050405020304" pitchFamily="18" charset="0"/>
                <a:ea typeface="#9Slide02 Noi dung dai" panose="02000000000000000000" pitchFamily="2" charset="0"/>
                <a:cs typeface="Times New Roman" panose="02020603050405020304" pitchFamily="18" charset="0"/>
              </a:rPr>
              <a:t>Nguyễn Ái Quốc đọc sơ thảo lần thứ nhất những luận cương về vấn đề dân tộc và vấn đề thuộc địa của L</a:t>
            </a:r>
            <a:r>
              <a:rPr lang="en-US" sz="2400" b="1">
                <a:latin typeface="Times New Roman" panose="02020603050405020304" pitchFamily="18" charset="0"/>
                <a:ea typeface="#9Slide02 Noi dung dai" panose="02000000000000000000" pitchFamily="2" charset="0"/>
                <a:cs typeface="Times New Roman" panose="02020603050405020304" pitchFamily="18" charset="0"/>
              </a:rPr>
              <a:t>ê-</a:t>
            </a:r>
            <a:r>
              <a:rPr lang="vi-VN" sz="2400" b="1">
                <a:latin typeface="Times New Roman" panose="02020603050405020304" pitchFamily="18" charset="0"/>
                <a:ea typeface="#9Slide02 Noi dung dai" panose="02000000000000000000" pitchFamily="2" charset="0"/>
                <a:cs typeface="Times New Roman" panose="02020603050405020304" pitchFamily="18" charset="0"/>
              </a:rPr>
              <a:t>nin vào thời gian nào?</a:t>
            </a:r>
          </a:p>
        </p:txBody>
      </p:sp>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64147"/>
            <a:ext cx="1710476" cy="2142329"/>
          </a:xfrm>
          <a:prstGeom prst="rect">
            <a:avLst/>
          </a:prstGeom>
        </p:spPr>
      </p:pic>
      <p:pic>
        <p:nvPicPr>
          <p:cNvPr id="10"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885566" y="28238"/>
            <a:ext cx="2331089" cy="1729295"/>
          </a:xfrm>
          <a:prstGeom prst="rect">
            <a:avLst/>
          </a:prstGeom>
        </p:spPr>
      </p:pic>
      <p:pic>
        <p:nvPicPr>
          <p:cNvPr id="11" name="Picture 10"/>
          <p:cNvPicPr>
            <a:picLocks noChangeAspect="1"/>
          </p:cNvPicPr>
          <p:nvPr/>
        </p:nvPicPr>
        <p:blipFill>
          <a:blip r:embed="rId5"/>
          <a:stretch>
            <a:fillRect/>
          </a:stretch>
        </p:blipFill>
        <p:spPr>
          <a:xfrm>
            <a:off x="3698075" y="-146538"/>
            <a:ext cx="1759947" cy="1744776"/>
          </a:xfrm>
          <a:prstGeom prst="rect">
            <a:avLst/>
          </a:prstGeom>
          <a:ln>
            <a:noFill/>
          </a:ln>
          <a:effectLst>
            <a:softEdge rad="112500"/>
          </a:effectLst>
        </p:spPr>
      </p:pic>
      <p:sp>
        <p:nvSpPr>
          <p:cNvPr id="12" name="Google Shape;480;p31"/>
          <p:cNvSpPr txBox="1">
            <a:spLocks/>
          </p:cNvSpPr>
          <p:nvPr/>
        </p:nvSpPr>
        <p:spPr>
          <a:xfrm>
            <a:off x="4089207" y="575949"/>
            <a:ext cx="978796" cy="2956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400" b="1">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05</a:t>
            </a:r>
          </a:p>
        </p:txBody>
      </p:sp>
      <p:sp>
        <p:nvSpPr>
          <p:cNvPr id="13" name="Right Arrow 12">
            <a:hlinkClick r:id="rId6" action="ppaction://hlinksldjump"/>
          </p:cNvPr>
          <p:cNvSpPr/>
          <p:nvPr/>
        </p:nvSpPr>
        <p:spPr>
          <a:xfrm flipH="1">
            <a:off x="8106032" y="4614795"/>
            <a:ext cx="779268" cy="39835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40E206B-266F-AC16-1521-922FBD9D60B3}"/>
              </a:ext>
            </a:extLst>
          </p:cNvPr>
          <p:cNvSpPr txBox="1"/>
          <p:nvPr/>
        </p:nvSpPr>
        <p:spPr>
          <a:xfrm>
            <a:off x="1395946" y="3029580"/>
            <a:ext cx="2693261"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a:latin typeface="Times New Roman" panose="02020603050405020304" pitchFamily="18" charset="0"/>
                <a:ea typeface="#9Slide02 Noi dung dai" panose="02000000000000000000" pitchFamily="2" charset="0"/>
                <a:cs typeface="Times New Roman" panose="02020603050405020304" pitchFamily="18" charset="0"/>
              </a:rPr>
              <a:t>A. Tháng 10 năm 1917</a:t>
            </a:r>
            <a:endParaRPr lang="vi-VN" sz="200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15" name="TextBox 14">
            <a:extLst>
              <a:ext uri="{FF2B5EF4-FFF2-40B4-BE49-F238E27FC236}">
                <a16:creationId xmlns:a16="http://schemas.microsoft.com/office/drawing/2014/main" id="{27B9BB31-0319-D37E-434C-7265DB69B136}"/>
              </a:ext>
            </a:extLst>
          </p:cNvPr>
          <p:cNvSpPr txBox="1"/>
          <p:nvPr/>
        </p:nvSpPr>
        <p:spPr>
          <a:xfrm>
            <a:off x="4882656" y="3967321"/>
            <a:ext cx="2779676"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a:latin typeface="Times New Roman" panose="02020603050405020304" pitchFamily="18" charset="0"/>
                <a:ea typeface="#9Slide02 Noi dung dai" panose="02000000000000000000" pitchFamily="2" charset="0"/>
                <a:cs typeface="Times New Roman" panose="02020603050405020304" pitchFamily="18" charset="0"/>
              </a:rPr>
              <a:t>D. </a:t>
            </a:r>
            <a:r>
              <a:rPr lang="en-US" sz="2000">
                <a:latin typeface="Times New Roman" panose="02020603050405020304" pitchFamily="18" charset="0"/>
                <a:ea typeface="#9Slide02 Noi dung dai" panose="02000000000000000000" pitchFamily="2" charset="0"/>
                <a:cs typeface="Times New Roman" panose="02020603050405020304" pitchFamily="18" charset="0"/>
              </a:rPr>
              <a:t>Tháng 6 năm 1929</a:t>
            </a:r>
            <a:endParaRPr lang="vi-VN" sz="200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16" name="TextBox 15">
            <a:extLst>
              <a:ext uri="{FF2B5EF4-FFF2-40B4-BE49-F238E27FC236}">
                <a16:creationId xmlns:a16="http://schemas.microsoft.com/office/drawing/2014/main" id="{E20B13A4-FDC7-3986-F016-C720866A7986}"/>
              </a:ext>
            </a:extLst>
          </p:cNvPr>
          <p:cNvSpPr txBox="1"/>
          <p:nvPr/>
        </p:nvSpPr>
        <p:spPr>
          <a:xfrm>
            <a:off x="4882657" y="3019343"/>
            <a:ext cx="2779676"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dirty="0">
                <a:latin typeface="Times New Roman" panose="02020603050405020304" pitchFamily="18" charset="0"/>
                <a:ea typeface="#9Slide02 Noi dung dai" panose="02000000000000000000" pitchFamily="2" charset="0"/>
                <a:cs typeface="Times New Roman" panose="02020603050405020304" pitchFamily="18" charset="0"/>
              </a:rPr>
              <a:t>B. </a:t>
            </a:r>
            <a:r>
              <a:rPr lang="en-US" sz="2000" dirty="0">
                <a:latin typeface="Times New Roman" panose="02020603050405020304" pitchFamily="18" charset="0"/>
                <a:ea typeface="#9Slide02 Noi dung dai" panose="02000000000000000000" pitchFamily="2" charset="0"/>
                <a:cs typeface="Times New Roman" panose="02020603050405020304" pitchFamily="18" charset="0"/>
              </a:rPr>
              <a:t>Tháng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7 </a:t>
            </a:r>
            <a:r>
              <a:rPr lang="en-US" sz="2000" dirty="0">
                <a:latin typeface="Times New Roman" panose="02020603050405020304" pitchFamily="18" charset="0"/>
                <a:ea typeface="#9Slide02 Noi dung dai" panose="02000000000000000000" pitchFamily="2" charset="0"/>
                <a:cs typeface="Times New Roman" panose="02020603050405020304" pitchFamily="18" charset="0"/>
              </a:rPr>
              <a:t>năm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1920</a:t>
            </a:r>
            <a:endParaRPr lang="vi-VN" sz="20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
        <p:nvSpPr>
          <p:cNvPr id="17" name="TextBox 16">
            <a:extLst>
              <a:ext uri="{FF2B5EF4-FFF2-40B4-BE49-F238E27FC236}">
                <a16:creationId xmlns:a16="http://schemas.microsoft.com/office/drawing/2014/main" id="{7867AEC3-5B9D-36E2-72F4-B84602047B3C}"/>
              </a:ext>
            </a:extLst>
          </p:cNvPr>
          <p:cNvSpPr txBox="1"/>
          <p:nvPr/>
        </p:nvSpPr>
        <p:spPr>
          <a:xfrm>
            <a:off x="1395946" y="3986576"/>
            <a:ext cx="2630246" cy="442674"/>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vi-VN" sz="2000" dirty="0">
                <a:latin typeface="Times New Roman" panose="02020603050405020304" pitchFamily="18" charset="0"/>
                <a:ea typeface="#9Slide02 Noi dung dai" panose="02000000000000000000" pitchFamily="2" charset="0"/>
                <a:cs typeface="Times New Roman" panose="02020603050405020304" pitchFamily="18" charset="0"/>
              </a:rPr>
              <a:t>C. </a:t>
            </a:r>
            <a:r>
              <a:rPr lang="en-US" sz="2000" dirty="0">
                <a:latin typeface="Times New Roman" panose="02020603050405020304" pitchFamily="18" charset="0"/>
                <a:ea typeface="#9Slide02 Noi dung dai" panose="02000000000000000000" pitchFamily="2" charset="0"/>
                <a:cs typeface="Times New Roman" panose="02020603050405020304" pitchFamily="18" charset="0"/>
              </a:rPr>
              <a:t>Tháng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9 </a:t>
            </a:r>
            <a:r>
              <a:rPr lang="en-US" sz="2000" dirty="0">
                <a:latin typeface="Times New Roman" panose="02020603050405020304" pitchFamily="18" charset="0"/>
                <a:ea typeface="#9Slide02 Noi dung dai" panose="02000000000000000000" pitchFamily="2" charset="0"/>
                <a:cs typeface="Times New Roman" panose="02020603050405020304" pitchFamily="18" charset="0"/>
              </a:rPr>
              <a:t>năm </a:t>
            </a:r>
            <a:r>
              <a:rPr lang="en-US" sz="2000" dirty="0" smtClean="0">
                <a:latin typeface="Times New Roman" panose="02020603050405020304" pitchFamily="18" charset="0"/>
                <a:ea typeface="#9Slide02 Noi dung dai" panose="02000000000000000000" pitchFamily="2" charset="0"/>
                <a:cs typeface="Times New Roman" panose="02020603050405020304" pitchFamily="18" charset="0"/>
              </a:rPr>
              <a:t>1919</a:t>
            </a:r>
            <a:endParaRPr lang="vi-VN" sz="2000" dirty="0">
              <a:latin typeface="Times New Roman" panose="02020603050405020304" pitchFamily="18" charset="0"/>
              <a:ea typeface="#9Slide02 Noi dung dai"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271980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000" fill="hold"/>
                                        <p:tgtEl>
                                          <p:spTgt spid="17"/>
                                        </p:tgtEl>
                                        <p:attrNameLst>
                                          <p:attrName>fillcolor</p:attrName>
                                        </p:attrNameLst>
                                      </p:cBhvr>
                                      <p:to>
                                        <a:schemeClr val="accent2"/>
                                      </p:to>
                                    </p:animClr>
                                    <p:set>
                                      <p:cBhvr>
                                        <p:cTn id="16" dur="2000" fill="hold"/>
                                        <p:tgtEl>
                                          <p:spTgt spid="17"/>
                                        </p:tgtEl>
                                        <p:attrNameLst>
                                          <p:attrName>fill.type</p:attrName>
                                        </p:attrNameLst>
                                      </p:cBhvr>
                                      <p:to>
                                        <p:strVal val="solid"/>
                                      </p:to>
                                    </p:set>
                                    <p:set>
                                      <p:cBhvr>
                                        <p:cTn id="17" dur="2000" fill="hold"/>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16" presetClass="emph" presetSubtype="0" fill="hold" nodeType="clickEffect">
                                  <p:stCondLst>
                                    <p:cond delay="0"/>
                                  </p:stCondLst>
                                  <p:iterate type="lt">
                                    <p:tmPct val="4000"/>
                                  </p:iterate>
                                  <p:childTnLst>
                                    <p:set>
                                      <p:cBhvr override="childStyle">
                                        <p:cTn id="22" dur="500" fill="hold"/>
                                        <p:tgtEl>
                                          <p:spTgt spid="14"/>
                                        </p:tgtEl>
                                        <p:attrNameLst>
                                          <p:attrName>style.color</p:attrName>
                                        </p:attrNameLst>
                                      </p:cBhvr>
                                      <p:to>
                                        <p:clrVal>
                                          <a:schemeClr val="accent2"/>
                                        </p:clrVal>
                                      </p:to>
                                    </p:set>
                                    <p:set>
                                      <p:cBhvr>
                                        <p:cTn id="23" dur="500" fill="hold"/>
                                        <p:tgtEl>
                                          <p:spTgt spid="14"/>
                                        </p:tgtEl>
                                        <p:attrNameLst>
                                          <p:attrName>fillcolor</p:attrName>
                                        </p:attrNameLst>
                                      </p:cBhvr>
                                      <p:to>
                                        <p:clrVal>
                                          <a:schemeClr val="accent2"/>
                                        </p:clrVal>
                                      </p:to>
                                    </p:set>
                                    <p:set>
                                      <p:cBhvr>
                                        <p:cTn id="24" dur="500" fill="hold"/>
                                        <p:tgtEl>
                                          <p:spTgt spid="14"/>
                                        </p:tgtEl>
                                        <p:attrNameLst>
                                          <p:attrName>fill.type</p:attrName>
                                        </p:attrNameLst>
                                      </p:cBhvr>
                                      <p:to>
                                        <p:strVal val="solid"/>
                                      </p:to>
                                    </p:set>
                                  </p:childTnLst>
                                </p:cTn>
                              </p:par>
                            </p:childTnLst>
                          </p:cTn>
                        </p:par>
                      </p:childTnLst>
                    </p:cTn>
                  </p:par>
                </p:childTnLst>
              </p:cTn>
              <p:nextCondLst>
                <p:cond evt="onClick" delay="0">
                  <p:tgtEl>
                    <p:spTgt spid="14"/>
                  </p:tgtEl>
                </p:cond>
              </p:nextCondLst>
            </p:seq>
            <p:seq concurrent="1" nextAc="seek">
              <p:cTn id="25" restart="whenNotActive" fill="hold" evtFilter="cancelBubble" nodeType="interactiveSeq">
                <p:stCondLst>
                  <p:cond evt="onClick" delay="0">
                    <p:tgtEl>
                      <p:spTgt spid="15"/>
                    </p:tgtEl>
                  </p:cond>
                </p:stCondLst>
                <p:endSync evt="end" delay="0">
                  <p:rtn val="all"/>
                </p:endSync>
                <p:childTnLst>
                  <p:par>
                    <p:cTn id="26" fill="hold">
                      <p:stCondLst>
                        <p:cond delay="0"/>
                      </p:stCondLst>
                      <p:childTnLst>
                        <p:par>
                          <p:cTn id="27" fill="hold">
                            <p:stCondLst>
                              <p:cond delay="0"/>
                            </p:stCondLst>
                            <p:childTnLst>
                              <p:par>
                                <p:cTn id="28" presetID="16" presetClass="emph" presetSubtype="0" fill="hold" grpId="0" nodeType="clickEffect">
                                  <p:stCondLst>
                                    <p:cond delay="0"/>
                                  </p:stCondLst>
                                  <p:iterate type="lt">
                                    <p:tmPct val="4000"/>
                                  </p:iterate>
                                  <p:childTnLst>
                                    <p:set>
                                      <p:cBhvr override="childStyle">
                                        <p:cTn id="29" dur="500" fill="hold"/>
                                        <p:tgtEl>
                                          <p:spTgt spid="15"/>
                                        </p:tgtEl>
                                        <p:attrNameLst>
                                          <p:attrName>style.color</p:attrName>
                                        </p:attrNameLst>
                                      </p:cBhvr>
                                      <p:to>
                                        <p:clrVal>
                                          <a:schemeClr val="accent2"/>
                                        </p:clrVal>
                                      </p:to>
                                    </p:set>
                                    <p:set>
                                      <p:cBhvr>
                                        <p:cTn id="30" dur="500" fill="hold"/>
                                        <p:tgtEl>
                                          <p:spTgt spid="15"/>
                                        </p:tgtEl>
                                        <p:attrNameLst>
                                          <p:attrName>fillcolor</p:attrName>
                                        </p:attrNameLst>
                                      </p:cBhvr>
                                      <p:to>
                                        <p:clrVal>
                                          <a:schemeClr val="accent2"/>
                                        </p:clrVal>
                                      </p:to>
                                    </p:set>
                                    <p:set>
                                      <p:cBhvr>
                                        <p:cTn id="31" dur="500" fill="hold"/>
                                        <p:tgtEl>
                                          <p:spTgt spid="15"/>
                                        </p:tgtEl>
                                        <p:attrNameLst>
                                          <p:attrName>fill.type</p:attrName>
                                        </p:attrNameLst>
                                      </p:cBhvr>
                                      <p:to>
                                        <p:strVal val="solid"/>
                                      </p:to>
                                    </p:set>
                                  </p:childTnLst>
                                </p:cTn>
                              </p:par>
                            </p:childTnLst>
                          </p:cTn>
                        </p:par>
                      </p:childTnLst>
                    </p:cTn>
                  </p:par>
                </p:childTnLst>
              </p:cTn>
              <p:nextCondLst>
                <p:cond evt="onClick" delay="0">
                  <p:tgtEl>
                    <p:spTgt spid="15"/>
                  </p:tgtEl>
                </p:cond>
              </p:nextCondLst>
            </p:seq>
            <p:seq concurrent="1" nextAc="seek">
              <p:cTn id="32" restart="whenNotActive" fill="hold" evtFilter="cancelBubble" nodeType="interactiveSeq">
                <p:stCondLst>
                  <p:cond evt="onClick" delay="0">
                    <p:tgtEl>
                      <p:spTgt spid="16"/>
                    </p:tgtEl>
                  </p:cond>
                </p:stCondLst>
                <p:endSync evt="end" delay="0">
                  <p:rtn val="all"/>
                </p:endSync>
                <p:childTnLst>
                  <p:par>
                    <p:cTn id="33" fill="hold">
                      <p:stCondLst>
                        <p:cond delay="0"/>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16"/>
                                        </p:tgtEl>
                                        <p:attrNameLst>
                                          <p:attrName>fillcolor</p:attrName>
                                        </p:attrNameLst>
                                      </p:cBhvr>
                                      <p:to>
                                        <a:srgbClr val="92D050"/>
                                      </p:to>
                                    </p:animClr>
                                    <p:set>
                                      <p:cBhvr>
                                        <p:cTn id="37" dur="2000" fill="hold"/>
                                        <p:tgtEl>
                                          <p:spTgt spid="16"/>
                                        </p:tgtEl>
                                        <p:attrNameLst>
                                          <p:attrName>fill.type</p:attrName>
                                        </p:attrNameLst>
                                      </p:cBhvr>
                                      <p:to>
                                        <p:strVal val="solid"/>
                                      </p:to>
                                    </p:set>
                                    <p:set>
                                      <p:cBhvr>
                                        <p:cTn id="38" dur="2000" fill="hold"/>
                                        <p:tgtEl>
                                          <p:spTgt spid="16"/>
                                        </p:tgtEl>
                                        <p:attrNameLst>
                                          <p:attrName>fill.on</p:attrName>
                                        </p:attrNameLst>
                                      </p:cBhvr>
                                      <p:to>
                                        <p:strVal val="true"/>
                                      </p:to>
                                    </p:set>
                                  </p:childTnLst>
                                </p:cTn>
                              </p:par>
                            </p:childTnLst>
                          </p:cTn>
                        </p:par>
                      </p:childTnLst>
                    </p:cTn>
                  </p:par>
                </p:childTnLst>
              </p:cTn>
              <p:nextCondLst>
                <p:cond evt="onClick" delay="0">
                  <p:tgtEl>
                    <p:spTgt spid="16"/>
                  </p:tgtEl>
                </p:cond>
              </p:nextCondLst>
            </p:seq>
          </p:childTnLst>
        </p:cTn>
      </p:par>
    </p:tnLst>
    <p:bldLst>
      <p:bldP spid="12" grpId="0"/>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33</a:t>
            </a:fld>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46" y="1226372"/>
            <a:ext cx="4361165" cy="2612872"/>
          </a:xfrm>
          <a:prstGeom prst="rect">
            <a:avLst/>
          </a:prstGeom>
        </p:spPr>
      </p:pic>
      <p:pic>
        <p:nvPicPr>
          <p:cNvPr id="14" name="Google Shape;869;p41"/>
          <p:cNvPicPr preferRelativeResize="0"/>
          <p:nvPr/>
        </p:nvPicPr>
        <p:blipFill rotWithShape="1">
          <a:blip r:embed="rId4">
            <a:alphaModFix/>
          </a:blip>
          <a:srcRect t="1047" b="1047"/>
          <a:stretch/>
        </p:blipFill>
        <p:spPr>
          <a:xfrm>
            <a:off x="2348129" y="479352"/>
            <a:ext cx="6979474" cy="4403598"/>
          </a:xfrm>
          <a:prstGeom prst="rect">
            <a:avLst/>
          </a:prstGeom>
          <a:noFill/>
          <a:ln>
            <a:noFill/>
          </a:ln>
        </p:spPr>
      </p:pic>
    </p:spTree>
    <p:extLst>
      <p:ext uri="{BB962C8B-B14F-4D97-AF65-F5344CB8AC3E}">
        <p14:creationId xmlns:p14="http://schemas.microsoft.com/office/powerpoint/2010/main" val="38714228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latin typeface="+mj-lt"/>
              </a:rPr>
              <a:t>4</a:t>
            </a:fld>
            <a:endParaRPr>
              <a:latin typeface="+mj-lt"/>
            </a:endParaRPr>
          </a:p>
        </p:txBody>
      </p:sp>
      <p:sp>
        <p:nvSpPr>
          <p:cNvPr id="3" name="Google Shape;460;p30"/>
          <p:cNvSpPr txBox="1">
            <a:spLocks/>
          </p:cNvSpPr>
          <p:nvPr/>
        </p:nvSpPr>
        <p:spPr>
          <a:xfrm>
            <a:off x="2034726" y="92486"/>
            <a:ext cx="6231577" cy="5925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bg1"/>
                </a:solidFill>
                <a:latin typeface="+mj-lt"/>
                <a:cs typeface="Times New Roman" panose="02020603050405020304" pitchFamily="18" charset="0"/>
              </a:rPr>
              <a:t>CÁC NỘI DUNG CHÍNH</a:t>
            </a:r>
          </a:p>
        </p:txBody>
      </p:sp>
      <p:graphicFrame>
        <p:nvGraphicFramePr>
          <p:cNvPr id="4" name="Diagram 3"/>
          <p:cNvGraphicFramePr/>
          <p:nvPr>
            <p:extLst>
              <p:ext uri="{D42A27DB-BD31-4B8C-83A1-F6EECF244321}">
                <p14:modId xmlns:p14="http://schemas.microsoft.com/office/powerpoint/2010/main" val="1983403115"/>
              </p:ext>
            </p:extLst>
          </p:nvPr>
        </p:nvGraphicFramePr>
        <p:xfrm>
          <a:off x="-22227" y="734578"/>
          <a:ext cx="7286646" cy="4258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oogle Shape;322;p30"/>
          <p:cNvGrpSpPr/>
          <p:nvPr/>
        </p:nvGrpSpPr>
        <p:grpSpPr>
          <a:xfrm>
            <a:off x="7000684" y="1315699"/>
            <a:ext cx="3779239" cy="3275351"/>
            <a:chOff x="4945925" y="1165200"/>
            <a:chExt cx="4109750" cy="3530675"/>
          </a:xfrm>
        </p:grpSpPr>
        <p:sp>
          <p:nvSpPr>
            <p:cNvPr id="6" name="Google Shape;323;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 name="Google Shape;324;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 name="Google Shape;325;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 name="Google Shape;326;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 name="Google Shape;327;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 name="Google Shape;328;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 name="Google Shape;329;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 name="Google Shape;330;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 name="Google Shape;331;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5" name="Google Shape;332;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6" name="Google Shape;333;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7" name="Google Shape;334;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8" name="Google Shape;335;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9" name="Google Shape;336;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0" name="Google Shape;337;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1" name="Google Shape;338;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2" name="Google Shape;339;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3" name="Google Shape;340;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4" name="Google Shape;341;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5" name="Google Shape;342;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6" name="Google Shape;343;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7" name="Google Shape;344;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8" name="Google Shape;345;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9" name="Google Shape;346;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0" name="Google Shape;347;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1" name="Google Shape;348;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2" name="Google Shape;349;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3" name="Google Shape;350;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4" name="Google Shape;351;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5" name="Google Shape;352;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6" name="Google Shape;353;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7" name="Google Shape;354;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8" name="Google Shape;355;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39" name="Google Shape;356;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0" name="Google Shape;357;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1" name="Google Shape;358;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2" name="Google Shape;359;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3" name="Google Shape;360;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4" name="Google Shape;361;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5" name="Google Shape;362;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6" name="Google Shape;363;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7" name="Google Shape;364;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8" name="Google Shape;365;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49" name="Google Shape;366;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0" name="Google Shape;367;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1" name="Google Shape;368;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2" name="Google Shape;369;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3" name="Google Shape;370;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4" name="Google Shape;371;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5" name="Google Shape;372;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6" name="Google Shape;373;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7" name="Google Shape;374;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8" name="Google Shape;375;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59" name="Google Shape;376;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0" name="Google Shape;377;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1" name="Google Shape;378;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62" name="Google Shape;379;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3" name="Google Shape;380;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4" name="Google Shape;381;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5" name="Google Shape;382;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6" name="Google Shape;383;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7" name="Google Shape;384;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8" name="Google Shape;385;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9" name="Google Shape;386;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0" name="Google Shape;387;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1" name="Google Shape;388;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2" name="Google Shape;389;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3" name="Google Shape;390;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grpSp>
        <p:nvGrpSpPr>
          <p:cNvPr id="74" name="Google Shape;391;p30"/>
          <p:cNvGrpSpPr/>
          <p:nvPr/>
        </p:nvGrpSpPr>
        <p:grpSpPr>
          <a:xfrm>
            <a:off x="7045927" y="1295198"/>
            <a:ext cx="3714661" cy="3352798"/>
            <a:chOff x="4945925" y="1165200"/>
            <a:chExt cx="4109750" cy="3530675"/>
          </a:xfrm>
        </p:grpSpPr>
        <p:sp>
          <p:nvSpPr>
            <p:cNvPr id="75" name="Google Shape;392;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6" name="Google Shape;393;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7" name="Google Shape;394;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8" name="Google Shape;395;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9" name="Google Shape;396;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0" name="Google Shape;397;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1" name="Google Shape;398;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2" name="Google Shape;399;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3" name="Google Shape;400;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4" name="Google Shape;401;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5" name="Google Shape;402;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6" name="Google Shape;403;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7" name="Google Shape;404;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8" name="Google Shape;405;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9" name="Google Shape;406;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0" name="Google Shape;407;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1" name="Google Shape;408;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2" name="Google Shape;409;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3" name="Google Shape;410;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5" name="Google Shape;411;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6" name="Google Shape;412;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7" name="Google Shape;413;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8" name="Google Shape;414;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9" name="Google Shape;415;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0" name="Google Shape;416;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1" name="Google Shape;417;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2" name="Google Shape;418;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3" name="Google Shape;419;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4" name="Google Shape;420;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5" name="Google Shape;421;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6" name="Google Shape;422;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7" name="Google Shape;423;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8" name="Google Shape;424;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9" name="Google Shape;425;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0" name="Google Shape;426;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1" name="Google Shape;427;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2" name="Google Shape;428;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3" name="Google Shape;429;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4" name="Google Shape;430;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5" name="Google Shape;431;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6" name="Google Shape;432;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7" name="Google Shape;433;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8" name="Google Shape;434;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9" name="Google Shape;435;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0" name="Google Shape;436;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1" name="Google Shape;437;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2" name="Google Shape;438;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3" name="Google Shape;439;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4" name="Google Shape;440;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5" name="Google Shape;441;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6" name="Google Shape;442;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7" name="Google Shape;443;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8" name="Google Shape;444;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29" name="Google Shape;445;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0" name="Google Shape;446;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1" name="Google Shape;447;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2" name="Google Shape;448;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3" name="Google Shape;449;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4" name="Google Shape;450;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5" name="Google Shape;451;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6" name="Google Shape;452;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7" name="Google Shape;453;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8" name="Google Shape;454;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39" name="Google Shape;455;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0" name="Google Shape;456;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1" name="Google Shape;457;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2" name="Google Shape;458;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43" name="Google Shape;459;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grpSp>
      <p:sp>
        <p:nvSpPr>
          <p:cNvPr id="144" name="TextBox 143"/>
          <p:cNvSpPr txBox="1"/>
          <p:nvPr/>
        </p:nvSpPr>
        <p:spPr>
          <a:xfrm>
            <a:off x="215389" y="929476"/>
            <a:ext cx="710005" cy="584775"/>
          </a:xfrm>
          <a:prstGeom prst="rect">
            <a:avLst/>
          </a:prstGeom>
          <a:noFill/>
        </p:spPr>
        <p:txBody>
          <a:bodyPr wrap="square" rtlCol="0">
            <a:spAutoFit/>
          </a:bodyPr>
          <a:lstStyle/>
          <a:p>
            <a:r>
              <a:rPr lang="en-US" sz="3200" dirty="0">
                <a:ln w="0"/>
                <a:solidFill>
                  <a:schemeClr val="tx1"/>
                </a:solidFill>
                <a:latin typeface="+mj-lt"/>
                <a:cs typeface="Times New Roman" panose="02020603050405020304" pitchFamily="18" charset="0"/>
              </a:rPr>
              <a:t>I</a:t>
            </a:r>
          </a:p>
        </p:txBody>
      </p:sp>
      <p:sp>
        <p:nvSpPr>
          <p:cNvPr id="145" name="TextBox 144"/>
          <p:cNvSpPr txBox="1"/>
          <p:nvPr/>
        </p:nvSpPr>
        <p:spPr>
          <a:xfrm>
            <a:off x="505345" y="1739690"/>
            <a:ext cx="902414" cy="584775"/>
          </a:xfrm>
          <a:prstGeom prst="rect">
            <a:avLst/>
          </a:prstGeom>
          <a:noFill/>
        </p:spPr>
        <p:txBody>
          <a:bodyPr wrap="square" rtlCol="0">
            <a:spAutoFit/>
          </a:bodyPr>
          <a:lstStyle/>
          <a:p>
            <a:r>
              <a:rPr lang="en-US" sz="3200" dirty="0" smtClean="0">
                <a:ln w="0"/>
                <a:solidFill>
                  <a:schemeClr val="tx1"/>
                </a:solidFill>
                <a:latin typeface="+mj-lt"/>
                <a:cs typeface="Times New Roman" panose="02020603050405020304" pitchFamily="18" charset="0"/>
              </a:rPr>
              <a:t>II</a:t>
            </a:r>
            <a:endParaRPr lang="en-US" sz="3200" dirty="0">
              <a:ln w="0"/>
              <a:solidFill>
                <a:schemeClr val="tx1"/>
              </a:solidFill>
              <a:latin typeface="+mj-lt"/>
              <a:cs typeface="Times New Roman" panose="02020603050405020304" pitchFamily="18" charset="0"/>
            </a:endParaRPr>
          </a:p>
        </p:txBody>
      </p:sp>
      <p:sp>
        <p:nvSpPr>
          <p:cNvPr id="146" name="TextBox 145"/>
          <p:cNvSpPr txBox="1"/>
          <p:nvPr/>
        </p:nvSpPr>
        <p:spPr>
          <a:xfrm>
            <a:off x="626824" y="2540427"/>
            <a:ext cx="902414" cy="584775"/>
          </a:xfrm>
          <a:prstGeom prst="rect">
            <a:avLst/>
          </a:prstGeom>
          <a:noFill/>
        </p:spPr>
        <p:txBody>
          <a:bodyPr wrap="square" rtlCol="0">
            <a:spAutoFit/>
          </a:bodyPr>
          <a:lstStyle/>
          <a:p>
            <a:r>
              <a:rPr lang="en-US" sz="3200" dirty="0" smtClean="0">
                <a:ln w="0"/>
                <a:solidFill>
                  <a:schemeClr val="tx1"/>
                </a:solidFill>
                <a:latin typeface="+mj-lt"/>
                <a:cs typeface="Times New Roman" panose="02020603050405020304" pitchFamily="18" charset="0"/>
              </a:rPr>
              <a:t>III</a:t>
            </a:r>
            <a:endParaRPr lang="en-US" sz="3200" dirty="0">
              <a:ln w="0"/>
              <a:solidFill>
                <a:schemeClr val="tx1"/>
              </a:solidFill>
              <a:latin typeface="+mj-lt"/>
              <a:cs typeface="Times New Roman" panose="02020603050405020304" pitchFamily="18" charset="0"/>
            </a:endParaRPr>
          </a:p>
        </p:txBody>
      </p:sp>
      <p:sp>
        <p:nvSpPr>
          <p:cNvPr id="147" name="TextBox 146">
            <a:extLst>
              <a:ext uri="{FF2B5EF4-FFF2-40B4-BE49-F238E27FC236}">
                <a16:creationId xmlns:a16="http://schemas.microsoft.com/office/drawing/2014/main" id="{9B19C49C-7843-B635-3362-CB8C2E27408A}"/>
              </a:ext>
            </a:extLst>
          </p:cNvPr>
          <p:cNvSpPr txBox="1"/>
          <p:nvPr/>
        </p:nvSpPr>
        <p:spPr>
          <a:xfrm>
            <a:off x="570392" y="3334688"/>
            <a:ext cx="710005" cy="584775"/>
          </a:xfrm>
          <a:prstGeom prst="rect">
            <a:avLst/>
          </a:prstGeom>
          <a:noFill/>
        </p:spPr>
        <p:txBody>
          <a:bodyPr wrap="square" rtlCol="0">
            <a:spAutoFit/>
          </a:bodyPr>
          <a:lstStyle/>
          <a:p>
            <a:r>
              <a:rPr lang="en-US" sz="3200" dirty="0" smtClean="0">
                <a:ln w="0"/>
                <a:solidFill>
                  <a:schemeClr val="tx1"/>
                </a:solidFill>
                <a:latin typeface="+mj-lt"/>
                <a:cs typeface="Times New Roman" panose="02020603050405020304" pitchFamily="18" charset="0"/>
              </a:rPr>
              <a:t>IV</a:t>
            </a:r>
            <a:endParaRPr lang="en-US" sz="3200" dirty="0">
              <a:ln w="0"/>
              <a:solidFill>
                <a:schemeClr val="tx1"/>
              </a:solidFill>
              <a:latin typeface="+mj-lt"/>
              <a:cs typeface="Times New Roman" panose="02020603050405020304" pitchFamily="18" charset="0"/>
            </a:endParaRPr>
          </a:p>
        </p:txBody>
      </p:sp>
      <p:sp>
        <p:nvSpPr>
          <p:cNvPr id="148" name="TextBox 147">
            <a:extLst>
              <a:ext uri="{FF2B5EF4-FFF2-40B4-BE49-F238E27FC236}">
                <a16:creationId xmlns:a16="http://schemas.microsoft.com/office/drawing/2014/main" id="{4B19281D-FC32-66BC-2613-FC2AAB904F60}"/>
              </a:ext>
            </a:extLst>
          </p:cNvPr>
          <p:cNvSpPr txBox="1"/>
          <p:nvPr/>
        </p:nvSpPr>
        <p:spPr>
          <a:xfrm>
            <a:off x="96099" y="4128605"/>
            <a:ext cx="902414" cy="584775"/>
          </a:xfrm>
          <a:prstGeom prst="rect">
            <a:avLst/>
          </a:prstGeom>
          <a:noFill/>
        </p:spPr>
        <p:txBody>
          <a:bodyPr wrap="square" rtlCol="0">
            <a:spAutoFit/>
          </a:bodyPr>
          <a:lstStyle/>
          <a:p>
            <a:r>
              <a:rPr lang="en-US" sz="3200" dirty="0">
                <a:ln w="0"/>
                <a:solidFill>
                  <a:schemeClr val="tx1"/>
                </a:solidFill>
                <a:latin typeface="+mj-lt"/>
                <a:cs typeface="Times New Roman" panose="02020603050405020304" pitchFamily="18" charset="0"/>
              </a:rPr>
              <a:t>V</a:t>
            </a:r>
          </a:p>
        </p:txBody>
      </p:sp>
    </p:spTree>
    <p:extLst>
      <p:ext uri="{BB962C8B-B14F-4D97-AF65-F5344CB8AC3E}">
        <p14:creationId xmlns:p14="http://schemas.microsoft.com/office/powerpoint/2010/main" val="105133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randombar(horizontal)">
                                      <p:cBhvr>
                                        <p:cTn id="16" dur="500"/>
                                        <p:tgtEl>
                                          <p:spTgt spid="14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randombar(horizontal)">
                                      <p:cBhvr>
                                        <p:cTn id="19" dur="500"/>
                                        <p:tgtEl>
                                          <p:spTgt spid="14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6"/>
                                        </p:tgtEl>
                                        <p:attrNameLst>
                                          <p:attrName>style.visibility</p:attrName>
                                        </p:attrNameLst>
                                      </p:cBhvr>
                                      <p:to>
                                        <p:strVal val="visible"/>
                                      </p:to>
                                    </p:set>
                                    <p:animEffect transition="in" filter="randombar(horizontal)">
                                      <p:cBhvr>
                                        <p:cTn id="22" dur="500"/>
                                        <p:tgtEl>
                                          <p:spTgt spid="14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randombar(horizontal)">
                                      <p:cBhvr>
                                        <p:cTn id="25" dur="500"/>
                                        <p:tgtEl>
                                          <p:spTgt spid="14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randombar(horizontal)">
                                      <p:cBhvr>
                                        <p:cTn id="2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 grpId="0">
        <p:bldAsOne/>
      </p:bldGraphic>
      <p:bldP spid="144" grpId="0"/>
      <p:bldP spid="145" grpId="0"/>
      <p:bldP spid="146" grpId="0"/>
      <p:bldP spid="147" grpId="0"/>
      <p:bldP spid="1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3" name="Google Shape;477;p31"/>
          <p:cNvSpPr/>
          <p:nvPr/>
        </p:nvSpPr>
        <p:spPr>
          <a:xfrm rot="537707">
            <a:off x="-302344" y="2301017"/>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8;p31"/>
          <p:cNvSpPr/>
          <p:nvPr/>
        </p:nvSpPr>
        <p:spPr>
          <a:xfrm rot="1143741">
            <a:off x="2739767" y="1144337"/>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9;p31"/>
          <p:cNvSpPr txBox="1">
            <a:spLocks/>
          </p:cNvSpPr>
          <p:nvPr/>
        </p:nvSpPr>
        <p:spPr>
          <a:xfrm>
            <a:off x="3331284" y="2509183"/>
            <a:ext cx="5862918" cy="132673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200" b="1" dirty="0">
                <a:latin typeface="Times New Roman" panose="02020603050405020304" pitchFamily="18" charset="0"/>
                <a:cs typeface="Times New Roman" panose="02020603050405020304" pitchFamily="18" charset="0"/>
              </a:rPr>
              <a:t>Cơ sở hình thành tư tưởng </a:t>
            </a:r>
            <a:endParaRPr lang="en-US" sz="3200" b="1" dirty="0" smtClean="0">
              <a:latin typeface="Times New Roman" panose="02020603050405020304" pitchFamily="18" charset="0"/>
              <a:cs typeface="Times New Roman" panose="02020603050405020304" pitchFamily="18" charset="0"/>
            </a:endParaRPr>
          </a:p>
          <a:p>
            <a:pPr algn="ctr"/>
            <a:r>
              <a:rPr lang="vi-VN" sz="3200" b="1" dirty="0" smtClean="0">
                <a:latin typeface="Times New Roman" panose="02020603050405020304" pitchFamily="18" charset="0"/>
                <a:cs typeface="Times New Roman" panose="02020603050405020304" pitchFamily="18" charset="0"/>
              </a:rPr>
              <a:t>H</a:t>
            </a:r>
            <a:r>
              <a:rPr lang="en-US" sz="3200" b="1" dirty="0" smtClean="0">
                <a:latin typeface="Times New Roman" panose="02020603050405020304" pitchFamily="18" charset="0"/>
                <a:cs typeface="Times New Roman" panose="02020603050405020304" pitchFamily="18" charset="0"/>
              </a:rPr>
              <a:t>ồ </a:t>
            </a:r>
            <a:r>
              <a:rPr lang="vi-VN" sz="3200" b="1" dirty="0" smtClean="0">
                <a:latin typeface="Times New Roman" panose="02020603050405020304" pitchFamily="18" charset="0"/>
                <a:cs typeface="Times New Roman" panose="02020603050405020304" pitchFamily="18" charset="0"/>
              </a:rPr>
              <a:t>C</a:t>
            </a:r>
            <a:r>
              <a:rPr lang="en-US" sz="3200" b="1" dirty="0" smtClean="0">
                <a:latin typeface="Times New Roman" panose="02020603050405020304" pitchFamily="18" charset="0"/>
                <a:cs typeface="Times New Roman" panose="02020603050405020304" pitchFamily="18" charset="0"/>
              </a:rPr>
              <a:t>hí </a:t>
            </a:r>
            <a:r>
              <a:rPr lang="vi-VN" sz="3200" b="1" dirty="0" smtClean="0">
                <a:latin typeface="Times New Roman" panose="02020603050405020304" pitchFamily="18" charset="0"/>
                <a:cs typeface="Times New Roman" panose="02020603050405020304" pitchFamily="18" charset="0"/>
              </a:rPr>
              <a:t>M</a:t>
            </a:r>
            <a:r>
              <a:rPr lang="en-US" sz="3200" b="1" dirty="0" smtClean="0">
                <a:latin typeface="Times New Roman" panose="02020603050405020304" pitchFamily="18" charset="0"/>
                <a:cs typeface="Times New Roman" panose="02020603050405020304" pitchFamily="18" charset="0"/>
              </a:rPr>
              <a:t>inh</a:t>
            </a:r>
            <a:endParaRPr lang="vi-VN" sz="3200" b="1" dirty="0">
              <a:latin typeface="Times New Roman" panose="02020603050405020304" pitchFamily="18" charset="0"/>
              <a:cs typeface="Times New Roman" panose="02020603050405020304" pitchFamily="18" charset="0"/>
            </a:endParaRPr>
          </a:p>
        </p:txBody>
      </p:sp>
      <p:sp>
        <p:nvSpPr>
          <p:cNvPr id="7" name="Google Shape;482;p31"/>
          <p:cNvSpPr/>
          <p:nvPr/>
        </p:nvSpPr>
        <p:spPr>
          <a:xfrm rot="537707">
            <a:off x="-302344" y="2225980"/>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1"/>
          <p:cNvSpPr/>
          <p:nvPr/>
        </p:nvSpPr>
        <p:spPr>
          <a:xfrm rot="1143741">
            <a:off x="2739767" y="1069300"/>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1;p31"/>
          <p:cNvSpPr txBox="1">
            <a:spLocks/>
          </p:cNvSpPr>
          <p:nvPr/>
        </p:nvSpPr>
        <p:spPr>
          <a:xfrm>
            <a:off x="4233672" y="2220949"/>
            <a:ext cx="3792900" cy="516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a:solidFill>
                <a:schemeClr val="dk1"/>
              </a:solidFill>
            </a:endParaRPr>
          </a:p>
        </p:txBody>
      </p:sp>
      <p:pic>
        <p:nvPicPr>
          <p:cNvPr id="10" name="Picture 9"/>
          <p:cNvPicPr>
            <a:picLocks noChangeAspect="1"/>
          </p:cNvPicPr>
          <p:nvPr/>
        </p:nvPicPr>
        <p:blipFill>
          <a:blip r:embed="rId3"/>
          <a:stretch>
            <a:fillRect/>
          </a:stretch>
        </p:blipFill>
        <p:spPr>
          <a:xfrm>
            <a:off x="4798179" y="-253346"/>
            <a:ext cx="2840969" cy="2816480"/>
          </a:xfrm>
          <a:prstGeom prst="rect">
            <a:avLst/>
          </a:prstGeom>
          <a:ln>
            <a:noFill/>
          </a:ln>
          <a:effectLst>
            <a:softEdge rad="112500"/>
          </a:effectLst>
        </p:spPr>
      </p:pic>
      <p:sp>
        <p:nvSpPr>
          <p:cNvPr id="12" name="Google Shape;480;p31"/>
          <p:cNvSpPr txBox="1">
            <a:spLocks/>
          </p:cNvSpPr>
          <p:nvPr/>
        </p:nvSpPr>
        <p:spPr>
          <a:xfrm>
            <a:off x="5202402" y="905927"/>
            <a:ext cx="1937050" cy="4552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2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629108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latin typeface="+mj-lt"/>
              </a:rPr>
              <a:t>6</a:t>
            </a:fld>
            <a:endParaRPr>
              <a:latin typeface="+mj-lt"/>
            </a:endParaRPr>
          </a:p>
        </p:txBody>
      </p:sp>
      <p:sp>
        <p:nvSpPr>
          <p:cNvPr id="4" name="Google Shape;745;p69"/>
          <p:cNvSpPr/>
          <p:nvPr/>
        </p:nvSpPr>
        <p:spPr>
          <a:xfrm rot="8486745">
            <a:off x="297589" y="3089060"/>
            <a:ext cx="1518677" cy="2055092"/>
          </a:xfrm>
          <a:custGeom>
            <a:avLst/>
            <a:gdLst/>
            <a:ahLst/>
            <a:cxnLst/>
            <a:rect l="l" t="t" r="r" b="b"/>
            <a:pathLst>
              <a:path w="51391" h="69538" extrusionOk="0">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 name="Google Shape;744;p69"/>
          <p:cNvSpPr/>
          <p:nvPr/>
        </p:nvSpPr>
        <p:spPr>
          <a:xfrm rot="21332745">
            <a:off x="7830616" y="3165035"/>
            <a:ext cx="1723957" cy="2496611"/>
          </a:xfrm>
          <a:custGeom>
            <a:avLst/>
            <a:gdLst/>
            <a:ahLst/>
            <a:cxnLst/>
            <a:rect l="l" t="t" r="r" b="b"/>
            <a:pathLst>
              <a:path w="42103" h="60973" extrusionOk="0">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 name="Google Shape;746;p69"/>
          <p:cNvSpPr/>
          <p:nvPr/>
        </p:nvSpPr>
        <p:spPr>
          <a:xfrm rot="18130400" flipH="1">
            <a:off x="8180451" y="-622824"/>
            <a:ext cx="1201845" cy="2337253"/>
          </a:xfrm>
          <a:custGeom>
            <a:avLst/>
            <a:gdLst/>
            <a:ahLst/>
            <a:cxnLst/>
            <a:rect l="l" t="t" r="r" b="b"/>
            <a:pathLst>
              <a:path w="30916" h="60123" extrusionOk="0">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 name="TextBox 7"/>
          <p:cNvSpPr txBox="1"/>
          <p:nvPr/>
        </p:nvSpPr>
        <p:spPr>
          <a:xfrm>
            <a:off x="2900219" y="180497"/>
            <a:ext cx="4572000" cy="584775"/>
          </a:xfrm>
          <a:prstGeom prst="rect">
            <a:avLst/>
          </a:prstGeom>
          <a:noFill/>
        </p:spPr>
        <p:txBody>
          <a:bodyPr wrap="square" rtlCol="0">
            <a:spAutoFit/>
          </a:bodyPr>
          <a:lstStyle/>
          <a:p>
            <a:r>
              <a:rPr lang="en-US" sz="3200" b="1" i="1" dirty="0" smtClean="0">
                <a:solidFill>
                  <a:schemeClr val="bg1"/>
                </a:solidFill>
                <a:latin typeface="+mj-lt"/>
                <a:cs typeface="Times New Roman" pitchFamily="18" charset="0"/>
              </a:rPr>
              <a:t>1. Cơ </a:t>
            </a:r>
            <a:r>
              <a:rPr lang="en-US" sz="3200" b="1" i="1" dirty="0">
                <a:solidFill>
                  <a:schemeClr val="bg1"/>
                </a:solidFill>
                <a:latin typeface="+mj-lt"/>
                <a:cs typeface="Times New Roman" pitchFamily="18" charset="0"/>
              </a:rPr>
              <a:t>sở khách </a:t>
            </a:r>
            <a:r>
              <a:rPr lang="en-US" sz="3200" b="1" i="1" dirty="0" smtClean="0">
                <a:solidFill>
                  <a:schemeClr val="bg1"/>
                </a:solidFill>
                <a:latin typeface="+mj-lt"/>
                <a:cs typeface="Times New Roman" pitchFamily="18" charset="0"/>
              </a:rPr>
              <a:t>quan</a:t>
            </a:r>
            <a:endParaRPr lang="vi-VN" sz="3200" b="1" i="1" dirty="0">
              <a:solidFill>
                <a:schemeClr val="bg1"/>
              </a:solidFill>
              <a:latin typeface="+mj-lt"/>
              <a:cs typeface="Times New Roman" pitchFamily="18" charset="0"/>
            </a:endParaRPr>
          </a:p>
        </p:txBody>
      </p:sp>
      <p:sp>
        <p:nvSpPr>
          <p:cNvPr id="2" name="Rounded Rectangle 1"/>
          <p:cNvSpPr/>
          <p:nvPr/>
        </p:nvSpPr>
        <p:spPr>
          <a:xfrm>
            <a:off x="3421266" y="1465585"/>
            <a:ext cx="5208108" cy="716062"/>
          </a:xfrm>
          <a:prstGeom prst="roundRect">
            <a:avLst/>
          </a:prstGeom>
          <a:solidFill>
            <a:srgbClr val="FFF6E0"/>
          </a:solidFill>
          <a:ln>
            <a:solidFill>
              <a:srgbClr val="C2BBA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8" algn="ctr"/>
            <a:r>
              <a:rPr lang="en-US" sz="1800" dirty="0">
                <a:ln w="0"/>
                <a:solidFill>
                  <a:schemeClr val="tx1"/>
                </a:solidFill>
                <a:latin typeface="+mj-lt"/>
                <a:ea typeface="#9Slide02 Noi dung dai" panose="02000000000000000000" pitchFamily="2" charset="0"/>
                <a:cs typeface="Times New Roman" panose="02020603050405020304" pitchFamily="18" charset="0"/>
              </a:rPr>
              <a:t>Sự ra đời của Chủ nghĩa đế quốc</a:t>
            </a:r>
          </a:p>
        </p:txBody>
      </p:sp>
      <p:sp>
        <p:nvSpPr>
          <p:cNvPr id="11" name="Rounded Rectangle 10"/>
          <p:cNvSpPr/>
          <p:nvPr/>
        </p:nvSpPr>
        <p:spPr>
          <a:xfrm>
            <a:off x="3421266" y="2562877"/>
            <a:ext cx="5208108" cy="723889"/>
          </a:xfrm>
          <a:prstGeom prst="roundRect">
            <a:avLst/>
          </a:prstGeom>
          <a:solidFill>
            <a:srgbClr val="FFF6E0"/>
          </a:solidFill>
          <a:ln>
            <a:solidFill>
              <a:srgbClr val="C2BBA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ln w="0"/>
                <a:solidFill>
                  <a:schemeClr val="tx1"/>
                </a:solidFill>
                <a:latin typeface="+mj-lt"/>
                <a:ea typeface="#9Slide02 Noi dung dai" panose="02000000000000000000" pitchFamily="2" charset="0"/>
                <a:cs typeface="Times New Roman" panose="02020603050405020304" pitchFamily="18" charset="0"/>
              </a:rPr>
              <a:t>Thắng lợi của Cách mạng Tháng 10 Nga 1917</a:t>
            </a:r>
          </a:p>
        </p:txBody>
      </p:sp>
      <p:sp>
        <p:nvSpPr>
          <p:cNvPr id="12" name="Rounded Rectangle 11"/>
          <p:cNvSpPr/>
          <p:nvPr/>
        </p:nvSpPr>
        <p:spPr>
          <a:xfrm>
            <a:off x="3421266" y="3678697"/>
            <a:ext cx="5208108" cy="716062"/>
          </a:xfrm>
          <a:prstGeom prst="roundRect">
            <a:avLst/>
          </a:prstGeom>
          <a:solidFill>
            <a:srgbClr val="FFF6E0"/>
          </a:solidFill>
          <a:ln>
            <a:solidFill>
              <a:srgbClr val="C2BBA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ln w="0"/>
                <a:solidFill>
                  <a:schemeClr val="tx1"/>
                </a:solidFill>
                <a:latin typeface="+mj-lt"/>
                <a:ea typeface="#9Slide02 Noi dung dai" panose="02000000000000000000" pitchFamily="2" charset="0"/>
                <a:cs typeface="Times New Roman" panose="02020603050405020304" pitchFamily="18" charset="0"/>
              </a:rPr>
              <a:t>Sự ra đời của Quốc tế Cộng sản 3/1919</a:t>
            </a:r>
          </a:p>
        </p:txBody>
      </p:sp>
      <p:sp>
        <p:nvSpPr>
          <p:cNvPr id="3" name="Oval 2">
            <a:extLst>
              <a:ext uri="{FF2B5EF4-FFF2-40B4-BE49-F238E27FC236}">
                <a16:creationId xmlns:a16="http://schemas.microsoft.com/office/drawing/2014/main" id="{DE1D87A1-E694-4BF4-3257-605D97B8AE23}"/>
              </a:ext>
            </a:extLst>
          </p:cNvPr>
          <p:cNvSpPr/>
          <p:nvPr/>
        </p:nvSpPr>
        <p:spPr>
          <a:xfrm>
            <a:off x="105508" y="2000871"/>
            <a:ext cx="3038091" cy="1677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cs typeface="Times New Roman" panose="02020603050405020304" pitchFamily="18" charset="0"/>
              </a:rPr>
              <a:t>Bối cảnh quốc tế cuối thế kỷ </a:t>
            </a:r>
            <a:r>
              <a:rPr lang="en-US" sz="2400" dirty="0" smtClean="0">
                <a:solidFill>
                  <a:schemeClr val="tx1"/>
                </a:solidFill>
                <a:latin typeface="+mj-lt"/>
                <a:cs typeface="Times New Roman" panose="02020603050405020304" pitchFamily="18" charset="0"/>
              </a:rPr>
              <a:t>XIX - </a:t>
            </a:r>
            <a:r>
              <a:rPr lang="en-US" sz="2400" dirty="0">
                <a:solidFill>
                  <a:schemeClr val="tx1"/>
                </a:solidFill>
                <a:latin typeface="+mj-lt"/>
                <a:cs typeface="Times New Roman" panose="02020603050405020304" pitchFamily="18" charset="0"/>
              </a:rPr>
              <a:t>đầu XX</a:t>
            </a:r>
          </a:p>
        </p:txBody>
      </p:sp>
      <p:sp>
        <p:nvSpPr>
          <p:cNvPr id="5" name="Rectangle 4"/>
          <p:cNvSpPr/>
          <p:nvPr/>
        </p:nvSpPr>
        <p:spPr>
          <a:xfrm>
            <a:off x="374022" y="937079"/>
            <a:ext cx="8153989" cy="461665"/>
          </a:xfrm>
          <a:prstGeom prst="rect">
            <a:avLst/>
          </a:prstGeom>
        </p:spPr>
        <p:txBody>
          <a:bodyPr wrap="square">
            <a:spAutoFit/>
          </a:bodyPr>
          <a:lstStyle/>
          <a:p>
            <a:r>
              <a:rPr lang="vi-VN" sz="2400" b="1" i="1" dirty="0">
                <a:solidFill>
                  <a:schemeClr val="tx1">
                    <a:lumMod val="50000"/>
                  </a:schemeClr>
                </a:solidFill>
                <a:cs typeface="Times New Roman" pitchFamily="18" charset="0"/>
              </a:rPr>
              <a:t>1.1. </a:t>
            </a:r>
            <a:r>
              <a:rPr lang="en-US" sz="2400" b="1" i="1" dirty="0">
                <a:solidFill>
                  <a:schemeClr val="tx1">
                    <a:lumMod val="50000"/>
                  </a:schemeClr>
                </a:solidFill>
                <a:cs typeface="Times New Roman" pitchFamily="18" charset="0"/>
              </a:rPr>
              <a:t>Bối cảnh lịch sử hình thành tư tưởng Hồ Chí Minh</a:t>
            </a:r>
            <a:endParaRPr lang="vi-VN" sz="2400" b="1" i="1" dirty="0">
              <a:solidFill>
                <a:schemeClr val="tx1">
                  <a:lumMod val="50000"/>
                </a:schemeClr>
              </a:solidFill>
              <a:cs typeface="Times New Roman" pitchFamily="18" charset="0"/>
            </a:endParaRPr>
          </a:p>
        </p:txBody>
      </p:sp>
    </p:spTree>
    <p:extLst>
      <p:ext uri="{BB962C8B-B14F-4D97-AF65-F5344CB8AC3E}">
        <p14:creationId xmlns:p14="http://schemas.microsoft.com/office/powerpoint/2010/main" val="849324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11" grpId="0" animBg="1"/>
      <p:bldP spid="12" grpId="0" animBg="1"/>
      <p:bldP spid="3"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smtClean="0">
                <a:latin typeface="+mj-lt"/>
              </a:rPr>
              <a:t>7</a:t>
            </a:fld>
            <a:endParaRPr>
              <a:latin typeface="+mj-lt"/>
            </a:endParaRPr>
          </a:p>
        </p:txBody>
      </p:sp>
      <p:sp>
        <p:nvSpPr>
          <p:cNvPr id="4" name="Google Shape;745;p69"/>
          <p:cNvSpPr/>
          <p:nvPr/>
        </p:nvSpPr>
        <p:spPr>
          <a:xfrm rot="8486745">
            <a:off x="262215" y="3031821"/>
            <a:ext cx="1513735" cy="1878041"/>
          </a:xfrm>
          <a:custGeom>
            <a:avLst/>
            <a:gdLst/>
            <a:ahLst/>
            <a:cxnLst/>
            <a:rect l="l" t="t" r="r" b="b"/>
            <a:pathLst>
              <a:path w="51391" h="69538" extrusionOk="0">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 name="Google Shape;744;p69"/>
          <p:cNvSpPr/>
          <p:nvPr/>
        </p:nvSpPr>
        <p:spPr>
          <a:xfrm rot="21332745">
            <a:off x="7830616" y="3165035"/>
            <a:ext cx="1723957" cy="2496611"/>
          </a:xfrm>
          <a:custGeom>
            <a:avLst/>
            <a:gdLst/>
            <a:ahLst/>
            <a:cxnLst/>
            <a:rect l="l" t="t" r="r" b="b"/>
            <a:pathLst>
              <a:path w="42103" h="60973" extrusionOk="0">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 name="Google Shape;746;p69"/>
          <p:cNvSpPr/>
          <p:nvPr/>
        </p:nvSpPr>
        <p:spPr>
          <a:xfrm rot="18130400" flipH="1">
            <a:off x="8180451" y="-622824"/>
            <a:ext cx="1201845" cy="2337253"/>
          </a:xfrm>
          <a:custGeom>
            <a:avLst/>
            <a:gdLst/>
            <a:ahLst/>
            <a:cxnLst/>
            <a:rect l="l" t="t" r="r" b="b"/>
            <a:pathLst>
              <a:path w="30916" h="60123" extrusionOk="0">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2" name="Rounded Rectangle 1"/>
          <p:cNvSpPr/>
          <p:nvPr/>
        </p:nvSpPr>
        <p:spPr>
          <a:xfrm>
            <a:off x="3522865" y="1350385"/>
            <a:ext cx="5208108" cy="740876"/>
          </a:xfrm>
          <a:prstGeom prst="roundRect">
            <a:avLst/>
          </a:prstGeom>
          <a:solidFill>
            <a:srgbClr val="FFF6E0"/>
          </a:solidFill>
          <a:ln>
            <a:solidFill>
              <a:srgbClr val="BCB5A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lvl="8" algn="ctr"/>
            <a:r>
              <a:rPr lang="en-US" sz="1800" dirty="0">
                <a:ln w="0"/>
                <a:solidFill>
                  <a:schemeClr val="tx1"/>
                </a:solidFill>
                <a:latin typeface="+mj-lt"/>
                <a:ea typeface="#9Slide02 Noi dung dai" panose="02000000000000000000" pitchFamily="2" charset="0"/>
                <a:cs typeface="Times New Roman" panose="02020603050405020304" pitchFamily="18" charset="0"/>
              </a:rPr>
              <a:t>Việt Nam trở thành nước thuộc địa nửa phong kiến</a:t>
            </a:r>
          </a:p>
        </p:txBody>
      </p:sp>
      <p:sp>
        <p:nvSpPr>
          <p:cNvPr id="11" name="Rounded Rectangle 10"/>
          <p:cNvSpPr/>
          <p:nvPr/>
        </p:nvSpPr>
        <p:spPr>
          <a:xfrm>
            <a:off x="3522865" y="2481310"/>
            <a:ext cx="5208108" cy="723889"/>
          </a:xfrm>
          <a:prstGeom prst="roundRect">
            <a:avLst/>
          </a:prstGeom>
          <a:solidFill>
            <a:srgbClr val="FFF6E0"/>
          </a:solidFill>
          <a:ln>
            <a:solidFill>
              <a:srgbClr val="BCB5A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ln w="0"/>
                <a:solidFill>
                  <a:schemeClr val="tx1"/>
                </a:solidFill>
                <a:latin typeface="+mj-lt"/>
                <a:ea typeface="#9Slide02 Noi dung dai" panose="02000000000000000000" pitchFamily="2" charset="0"/>
                <a:cs typeface="Times New Roman" panose="02020603050405020304" pitchFamily="18" charset="0"/>
              </a:rPr>
              <a:t>Các phong trào yêu nước theo khuynh hướng phong kiến, tư sản đều thất bại</a:t>
            </a:r>
          </a:p>
        </p:txBody>
      </p:sp>
      <p:sp>
        <p:nvSpPr>
          <p:cNvPr id="3" name="Oval 2">
            <a:extLst>
              <a:ext uri="{FF2B5EF4-FFF2-40B4-BE49-F238E27FC236}">
                <a16:creationId xmlns:a16="http://schemas.microsoft.com/office/drawing/2014/main" id="{DE1D87A1-E694-4BF4-3257-605D97B8AE23}"/>
              </a:ext>
            </a:extLst>
          </p:cNvPr>
          <p:cNvSpPr/>
          <p:nvPr/>
        </p:nvSpPr>
        <p:spPr>
          <a:xfrm>
            <a:off x="101601" y="1291183"/>
            <a:ext cx="2964180" cy="18325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j-lt"/>
                <a:cs typeface="Times New Roman" panose="02020603050405020304" pitchFamily="18" charset="0"/>
              </a:rPr>
              <a:t>Bối cảnh trong nước</a:t>
            </a:r>
          </a:p>
        </p:txBody>
      </p:sp>
      <p:sp>
        <p:nvSpPr>
          <p:cNvPr id="5" name="TextBox 4">
            <a:extLst>
              <a:ext uri="{FF2B5EF4-FFF2-40B4-BE49-F238E27FC236}">
                <a16:creationId xmlns:a16="http://schemas.microsoft.com/office/drawing/2014/main" id="{720C6356-82AF-E5DE-51B8-B4096032E64F}"/>
              </a:ext>
            </a:extLst>
          </p:cNvPr>
          <p:cNvSpPr txBox="1"/>
          <p:nvPr/>
        </p:nvSpPr>
        <p:spPr>
          <a:xfrm>
            <a:off x="2128323" y="3744321"/>
            <a:ext cx="6756977" cy="830997"/>
          </a:xfrm>
          <a:prstGeom prst="rect">
            <a:avLst/>
          </a:prstGeom>
          <a:noFill/>
        </p:spPr>
        <p:txBody>
          <a:bodyPr wrap="square" rtlCol="0">
            <a:spAutoFit/>
          </a:bodyPr>
          <a:lstStyle/>
          <a:p>
            <a:r>
              <a:rPr lang="en-US" sz="2400" b="1" i="1" dirty="0">
                <a:latin typeface="+mj-lt"/>
                <a:cs typeface="Times New Roman" panose="02020603050405020304" pitchFamily="18" charset="0"/>
                <a:sym typeface="Wingdings" panose="05000000000000000000" pitchFamily="2" charset="2"/>
              </a:rPr>
              <a:t> </a:t>
            </a:r>
            <a:r>
              <a:rPr lang="en-US" sz="2400" b="1" i="1" dirty="0">
                <a:latin typeface="+mj-lt"/>
                <a:cs typeface="Times New Roman" panose="02020603050405020304" pitchFamily="18" charset="0"/>
              </a:rPr>
              <a:t>Cách mạng Việt Nam </a:t>
            </a:r>
            <a:r>
              <a:rPr lang="vi-VN" sz="2400" b="1" i="1" dirty="0">
                <a:latin typeface="+mj-lt"/>
                <a:cs typeface="Times New Roman" panose="02020603050405020304" pitchFamily="18" charset="0"/>
              </a:rPr>
              <a:t>lâm vào sự khủng hoảng về con đường cứu nước</a:t>
            </a:r>
            <a:r>
              <a:rPr lang="en-US" sz="2400" b="1" i="1" dirty="0">
                <a:latin typeface="+mj-lt"/>
                <a:cs typeface="Times New Roman" panose="02020603050405020304" pitchFamily="18" charset="0"/>
              </a:rPr>
              <a:t>.</a:t>
            </a:r>
          </a:p>
        </p:txBody>
      </p:sp>
    </p:spTree>
    <p:extLst>
      <p:ext uri="{BB962C8B-B14F-4D97-AF65-F5344CB8AC3E}">
        <p14:creationId xmlns:p14="http://schemas.microsoft.com/office/powerpoint/2010/main" val="20053376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3"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4" name="Google Shape;745;p69"/>
          <p:cNvSpPr/>
          <p:nvPr/>
        </p:nvSpPr>
        <p:spPr>
          <a:xfrm rot="8486745">
            <a:off x="-556995" y="2715108"/>
            <a:ext cx="2254547" cy="3050880"/>
          </a:xfrm>
          <a:custGeom>
            <a:avLst/>
            <a:gdLst/>
            <a:ahLst/>
            <a:cxnLst/>
            <a:rect l="l" t="t" r="r" b="b"/>
            <a:pathLst>
              <a:path w="51391" h="69538" extrusionOk="0">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6" name="Google Shape;744;p69"/>
          <p:cNvSpPr/>
          <p:nvPr/>
        </p:nvSpPr>
        <p:spPr>
          <a:xfrm rot="21332745">
            <a:off x="7830616" y="3165035"/>
            <a:ext cx="1723957" cy="2496611"/>
          </a:xfrm>
          <a:custGeom>
            <a:avLst/>
            <a:gdLst/>
            <a:ahLst/>
            <a:cxnLst/>
            <a:rect l="l" t="t" r="r" b="b"/>
            <a:pathLst>
              <a:path w="42103" h="60973" extrusionOk="0">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7" name="Google Shape;746;p69"/>
          <p:cNvSpPr/>
          <p:nvPr/>
        </p:nvSpPr>
        <p:spPr>
          <a:xfrm rot="18130400" flipH="1">
            <a:off x="8180451" y="-622824"/>
            <a:ext cx="1201845" cy="2337253"/>
          </a:xfrm>
          <a:custGeom>
            <a:avLst/>
            <a:gdLst/>
            <a:ahLst/>
            <a:cxnLst/>
            <a:rect l="l" t="t" r="r" b="b"/>
            <a:pathLst>
              <a:path w="30916" h="60123" extrusionOk="0">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 name="TextBox 7"/>
          <p:cNvSpPr txBox="1"/>
          <p:nvPr/>
        </p:nvSpPr>
        <p:spPr>
          <a:xfrm>
            <a:off x="206831" y="939979"/>
            <a:ext cx="9144000" cy="461665"/>
          </a:xfrm>
          <a:prstGeom prst="rect">
            <a:avLst/>
          </a:prstGeom>
          <a:noFill/>
        </p:spPr>
        <p:txBody>
          <a:bodyPr wrap="square" rtlCol="0">
            <a:spAutoFit/>
          </a:bodyPr>
          <a:lstStyle/>
          <a:p>
            <a:r>
              <a:rPr lang="vi-VN" sz="2400" b="1" i="1" dirty="0" smtClean="0">
                <a:solidFill>
                  <a:schemeClr val="tx1">
                    <a:lumMod val="50000"/>
                  </a:schemeClr>
                </a:solidFill>
                <a:latin typeface="+mj-lt"/>
                <a:cs typeface="Times New Roman" pitchFamily="18" charset="0"/>
              </a:rPr>
              <a:t>1.2</a:t>
            </a:r>
            <a:r>
              <a:rPr lang="vi-VN" sz="2400" b="1" i="1" dirty="0">
                <a:solidFill>
                  <a:schemeClr val="tx1">
                    <a:lumMod val="50000"/>
                  </a:schemeClr>
                </a:solidFill>
                <a:latin typeface="+mj-lt"/>
                <a:cs typeface="Times New Roman" pitchFamily="18" charset="0"/>
              </a:rPr>
              <a:t>. </a:t>
            </a:r>
            <a:r>
              <a:rPr lang="en-US" sz="2400" b="1" i="1" dirty="0">
                <a:solidFill>
                  <a:schemeClr val="tx1">
                    <a:lumMod val="50000"/>
                  </a:schemeClr>
                </a:solidFill>
                <a:latin typeface="+mj-lt"/>
                <a:cs typeface="Times New Roman" pitchFamily="18" charset="0"/>
              </a:rPr>
              <a:t>Những tiền đề tư tưởng – lý luận</a:t>
            </a:r>
            <a:endParaRPr lang="vi-VN" sz="2400" b="1" i="1" dirty="0">
              <a:solidFill>
                <a:schemeClr val="tx1">
                  <a:lumMod val="50000"/>
                </a:schemeClr>
              </a:solidFill>
              <a:latin typeface="+mj-lt"/>
              <a:cs typeface="Times New Roman" pitchFamily="18" charset="0"/>
            </a:endParaRPr>
          </a:p>
        </p:txBody>
      </p:sp>
      <p:sp>
        <p:nvSpPr>
          <p:cNvPr id="12" name="Rounded Rectangle 1">
            <a:extLst>
              <a:ext uri="{FF2B5EF4-FFF2-40B4-BE49-F238E27FC236}">
                <a16:creationId xmlns:a16="http://schemas.microsoft.com/office/drawing/2014/main" id="{9C9CEC55-00E0-6C75-B532-EC6B640C3E93}"/>
              </a:ext>
            </a:extLst>
          </p:cNvPr>
          <p:cNvSpPr/>
          <p:nvPr/>
        </p:nvSpPr>
        <p:spPr>
          <a:xfrm>
            <a:off x="2004232" y="1475347"/>
            <a:ext cx="5208108" cy="716062"/>
          </a:xfrm>
          <a:prstGeom prst="roundRect">
            <a:avLst/>
          </a:prstGeom>
          <a:solidFill>
            <a:srgbClr val="FFF6E0"/>
          </a:solidFill>
          <a:ln>
            <a:solidFill>
              <a:srgbClr val="BCB5A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lvl="8" algn="ctr"/>
            <a:r>
              <a:rPr lang="en-US" sz="1800" dirty="0">
                <a:ln w="0"/>
                <a:solidFill>
                  <a:schemeClr val="tx1"/>
                </a:solidFill>
                <a:latin typeface="+mj-lt"/>
                <a:ea typeface="#9Slide02 Noi dung dai" panose="02000000000000000000" pitchFamily="2" charset="0"/>
                <a:cs typeface="Times New Roman" panose="02020603050405020304" pitchFamily="18" charset="0"/>
              </a:rPr>
              <a:t>Giá trị truyền thống dân tộc</a:t>
            </a:r>
          </a:p>
        </p:txBody>
      </p:sp>
      <p:sp>
        <p:nvSpPr>
          <p:cNvPr id="13" name="Rounded Rectangle 10">
            <a:extLst>
              <a:ext uri="{FF2B5EF4-FFF2-40B4-BE49-F238E27FC236}">
                <a16:creationId xmlns:a16="http://schemas.microsoft.com/office/drawing/2014/main" id="{DA5A3597-D8BE-F76B-F682-23B325BFF6FF}"/>
              </a:ext>
            </a:extLst>
          </p:cNvPr>
          <p:cNvSpPr/>
          <p:nvPr/>
        </p:nvSpPr>
        <p:spPr>
          <a:xfrm>
            <a:off x="2004232" y="2581458"/>
            <a:ext cx="5208108" cy="723889"/>
          </a:xfrm>
          <a:prstGeom prst="roundRect">
            <a:avLst/>
          </a:prstGeom>
          <a:solidFill>
            <a:srgbClr val="FFF6E0"/>
          </a:solidFill>
          <a:ln>
            <a:solidFill>
              <a:srgbClr val="BCB5A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ln w="0"/>
                <a:solidFill>
                  <a:schemeClr val="tx1"/>
                </a:solidFill>
                <a:latin typeface="+mj-lt"/>
                <a:ea typeface="#9Slide02 Noi dung dai" panose="02000000000000000000" pitchFamily="2" charset="0"/>
                <a:cs typeface="Times New Roman" panose="02020603050405020304" pitchFamily="18" charset="0"/>
              </a:rPr>
              <a:t>Tinh hoa văn hoá nhân loại</a:t>
            </a:r>
          </a:p>
        </p:txBody>
      </p:sp>
      <p:sp>
        <p:nvSpPr>
          <p:cNvPr id="15" name="Rounded Rectangle 11">
            <a:extLst>
              <a:ext uri="{FF2B5EF4-FFF2-40B4-BE49-F238E27FC236}">
                <a16:creationId xmlns:a16="http://schemas.microsoft.com/office/drawing/2014/main" id="{5DA5793D-DF7F-41CD-167D-1F9297099FFB}"/>
              </a:ext>
            </a:extLst>
          </p:cNvPr>
          <p:cNvSpPr/>
          <p:nvPr/>
        </p:nvSpPr>
        <p:spPr>
          <a:xfrm>
            <a:off x="2004232" y="3697278"/>
            <a:ext cx="5208108" cy="716062"/>
          </a:xfrm>
          <a:prstGeom prst="roundRect">
            <a:avLst/>
          </a:prstGeom>
          <a:solidFill>
            <a:srgbClr val="FFF6E0"/>
          </a:solidFill>
          <a:ln>
            <a:solidFill>
              <a:srgbClr val="BCB5A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a:ln w="0"/>
                <a:solidFill>
                  <a:schemeClr val="tx1"/>
                </a:solidFill>
                <a:latin typeface="+mj-lt"/>
                <a:ea typeface="#9Slide02 Noi dung dai" panose="02000000000000000000" pitchFamily="2" charset="0"/>
                <a:cs typeface="Times New Roman" panose="02020603050405020304" pitchFamily="18" charset="0"/>
              </a:rPr>
              <a:t>Chủ nghĩa Mác - Lênin</a:t>
            </a:r>
          </a:p>
        </p:txBody>
      </p:sp>
    </p:spTree>
    <p:extLst>
      <p:ext uri="{BB962C8B-B14F-4D97-AF65-F5344CB8AC3E}">
        <p14:creationId xmlns:p14="http://schemas.microsoft.com/office/powerpoint/2010/main" val="13726895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217">
                                          <p:stCondLst>
                                            <p:cond delay="0"/>
                                          </p:stCondLst>
                                        </p:cTn>
                                        <p:tgtEl>
                                          <p:spTgt spid="12"/>
                                        </p:tgtEl>
                                      </p:cBhvr>
                                    </p:animEffect>
                                    <p:anim calcmode="lin" valueType="num">
                                      <p:cBhvr>
                                        <p:cTn id="16" dur="683"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7" dur="249"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8" dur="249" tmFilter="0, 0; 0.125,0.2665; 0.25,0.4; 0.375,0.465; 0.5,0.5;  0.625,0.535; 0.75,0.6; 0.875,0.7335; 1,1">
                                          <p:stCondLst>
                                            <p:cond delay="249"/>
                                          </p:stCondLst>
                                        </p:cTn>
                                        <p:tgtEl>
                                          <p:spTgt spid="12"/>
                                        </p:tgtEl>
                                        <p:attrNameLst>
                                          <p:attrName>ppt_y</p:attrName>
                                        </p:attrNameLst>
                                      </p:cBhvr>
                                      <p:tavLst>
                                        <p:tav tm="0" fmla="#ppt_y-sin(pi*$)/9">
                                          <p:val>
                                            <p:fltVal val="0"/>
                                          </p:val>
                                        </p:tav>
                                        <p:tav tm="100000">
                                          <p:val>
                                            <p:fltVal val="1"/>
                                          </p:val>
                                        </p:tav>
                                      </p:tavLst>
                                    </p:anim>
                                    <p:anim calcmode="lin" valueType="num">
                                      <p:cBhvr>
                                        <p:cTn id="19" dur="124" tmFilter="0, 0; 0.125,0.2665; 0.25,0.4; 0.375,0.465; 0.5,0.5;  0.625,0.535; 0.75,0.6; 0.875,0.7335; 1,1">
                                          <p:stCondLst>
                                            <p:cond delay="497"/>
                                          </p:stCondLst>
                                        </p:cTn>
                                        <p:tgtEl>
                                          <p:spTgt spid="12"/>
                                        </p:tgtEl>
                                        <p:attrNameLst>
                                          <p:attrName>ppt_y</p:attrName>
                                        </p:attrNameLst>
                                      </p:cBhvr>
                                      <p:tavLst>
                                        <p:tav tm="0" fmla="#ppt_y-sin(pi*$)/27">
                                          <p:val>
                                            <p:fltVal val="0"/>
                                          </p:val>
                                        </p:tav>
                                        <p:tav tm="100000">
                                          <p:val>
                                            <p:fltVal val="1"/>
                                          </p:val>
                                        </p:tav>
                                      </p:tavLst>
                                    </p:anim>
                                    <p:anim calcmode="lin" valueType="num">
                                      <p:cBhvr>
                                        <p:cTn id="20" dur="62" tmFilter="0, 0; 0.125,0.2665; 0.25,0.4; 0.375,0.465; 0.5,0.5;  0.625,0.535; 0.75,0.6; 0.875,0.7335; 1,1">
                                          <p:stCondLst>
                                            <p:cond delay="621"/>
                                          </p:stCondLst>
                                        </p:cTn>
                                        <p:tgtEl>
                                          <p:spTgt spid="12"/>
                                        </p:tgtEl>
                                        <p:attrNameLst>
                                          <p:attrName>ppt_y</p:attrName>
                                        </p:attrNameLst>
                                      </p:cBhvr>
                                      <p:tavLst>
                                        <p:tav tm="0" fmla="#ppt_y-sin(pi*$)/81">
                                          <p:val>
                                            <p:fltVal val="0"/>
                                          </p:val>
                                        </p:tav>
                                        <p:tav tm="100000">
                                          <p:val>
                                            <p:fltVal val="1"/>
                                          </p:val>
                                        </p:tav>
                                      </p:tavLst>
                                    </p:anim>
                                    <p:animScale>
                                      <p:cBhvr>
                                        <p:cTn id="21" dur="10">
                                          <p:stCondLst>
                                            <p:cond delay="244"/>
                                          </p:stCondLst>
                                        </p:cTn>
                                        <p:tgtEl>
                                          <p:spTgt spid="12"/>
                                        </p:tgtEl>
                                      </p:cBhvr>
                                      <p:to x="100000" y="60000"/>
                                    </p:animScale>
                                    <p:animScale>
                                      <p:cBhvr>
                                        <p:cTn id="22" dur="62" decel="50000">
                                          <p:stCondLst>
                                            <p:cond delay="254"/>
                                          </p:stCondLst>
                                        </p:cTn>
                                        <p:tgtEl>
                                          <p:spTgt spid="12"/>
                                        </p:tgtEl>
                                      </p:cBhvr>
                                      <p:to x="100000" y="100000"/>
                                    </p:animScale>
                                    <p:animScale>
                                      <p:cBhvr>
                                        <p:cTn id="23" dur="10">
                                          <p:stCondLst>
                                            <p:cond delay="492"/>
                                          </p:stCondLst>
                                        </p:cTn>
                                        <p:tgtEl>
                                          <p:spTgt spid="12"/>
                                        </p:tgtEl>
                                      </p:cBhvr>
                                      <p:to x="100000" y="80000"/>
                                    </p:animScale>
                                    <p:animScale>
                                      <p:cBhvr>
                                        <p:cTn id="24" dur="62" decel="50000">
                                          <p:stCondLst>
                                            <p:cond delay="502"/>
                                          </p:stCondLst>
                                        </p:cTn>
                                        <p:tgtEl>
                                          <p:spTgt spid="12"/>
                                        </p:tgtEl>
                                      </p:cBhvr>
                                      <p:to x="100000" y="100000"/>
                                    </p:animScale>
                                    <p:animScale>
                                      <p:cBhvr>
                                        <p:cTn id="25" dur="10">
                                          <p:stCondLst>
                                            <p:cond delay="616"/>
                                          </p:stCondLst>
                                        </p:cTn>
                                        <p:tgtEl>
                                          <p:spTgt spid="12"/>
                                        </p:tgtEl>
                                      </p:cBhvr>
                                      <p:to x="100000" y="90000"/>
                                    </p:animScale>
                                    <p:animScale>
                                      <p:cBhvr>
                                        <p:cTn id="26" dur="62" decel="50000">
                                          <p:stCondLst>
                                            <p:cond delay="625"/>
                                          </p:stCondLst>
                                        </p:cTn>
                                        <p:tgtEl>
                                          <p:spTgt spid="12"/>
                                        </p:tgtEl>
                                      </p:cBhvr>
                                      <p:to x="100000" y="100000"/>
                                    </p:animScale>
                                    <p:animScale>
                                      <p:cBhvr>
                                        <p:cTn id="27" dur="10">
                                          <p:stCondLst>
                                            <p:cond delay="678"/>
                                          </p:stCondLst>
                                        </p:cTn>
                                        <p:tgtEl>
                                          <p:spTgt spid="12"/>
                                        </p:tgtEl>
                                      </p:cBhvr>
                                      <p:to x="100000" y="95000"/>
                                    </p:animScale>
                                    <p:animScale>
                                      <p:cBhvr>
                                        <p:cTn id="28" dur="62" decel="50000">
                                          <p:stCondLst>
                                            <p:cond delay="688"/>
                                          </p:stCondLst>
                                        </p:cTn>
                                        <p:tgtEl>
                                          <p:spTgt spid="12"/>
                                        </p:tgtEl>
                                      </p:cBhvr>
                                      <p:to x="100000" y="100000"/>
                                    </p:animScale>
                                  </p:childTnLst>
                                </p:cTn>
                              </p:par>
                              <p:par>
                                <p:cTn id="29" presetID="26"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217">
                                          <p:stCondLst>
                                            <p:cond delay="0"/>
                                          </p:stCondLst>
                                        </p:cTn>
                                        <p:tgtEl>
                                          <p:spTgt spid="13"/>
                                        </p:tgtEl>
                                      </p:cBhvr>
                                    </p:animEffect>
                                    <p:anim calcmode="lin" valueType="num">
                                      <p:cBhvr>
                                        <p:cTn id="32" dur="683"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3" dur="249"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4" dur="249" tmFilter="0, 0; 0.125,0.2665; 0.25,0.4; 0.375,0.465; 0.5,0.5;  0.625,0.535; 0.75,0.6; 0.875,0.7335; 1,1">
                                          <p:stCondLst>
                                            <p:cond delay="249"/>
                                          </p:stCondLst>
                                        </p:cTn>
                                        <p:tgtEl>
                                          <p:spTgt spid="13"/>
                                        </p:tgtEl>
                                        <p:attrNameLst>
                                          <p:attrName>ppt_y</p:attrName>
                                        </p:attrNameLst>
                                      </p:cBhvr>
                                      <p:tavLst>
                                        <p:tav tm="0" fmla="#ppt_y-sin(pi*$)/9">
                                          <p:val>
                                            <p:fltVal val="0"/>
                                          </p:val>
                                        </p:tav>
                                        <p:tav tm="100000">
                                          <p:val>
                                            <p:fltVal val="1"/>
                                          </p:val>
                                        </p:tav>
                                      </p:tavLst>
                                    </p:anim>
                                    <p:anim calcmode="lin" valueType="num">
                                      <p:cBhvr>
                                        <p:cTn id="35" dur="124" tmFilter="0, 0; 0.125,0.2665; 0.25,0.4; 0.375,0.465; 0.5,0.5;  0.625,0.535; 0.75,0.6; 0.875,0.7335; 1,1">
                                          <p:stCondLst>
                                            <p:cond delay="497"/>
                                          </p:stCondLst>
                                        </p:cTn>
                                        <p:tgtEl>
                                          <p:spTgt spid="13"/>
                                        </p:tgtEl>
                                        <p:attrNameLst>
                                          <p:attrName>ppt_y</p:attrName>
                                        </p:attrNameLst>
                                      </p:cBhvr>
                                      <p:tavLst>
                                        <p:tav tm="0" fmla="#ppt_y-sin(pi*$)/27">
                                          <p:val>
                                            <p:fltVal val="0"/>
                                          </p:val>
                                        </p:tav>
                                        <p:tav tm="100000">
                                          <p:val>
                                            <p:fltVal val="1"/>
                                          </p:val>
                                        </p:tav>
                                      </p:tavLst>
                                    </p:anim>
                                    <p:anim calcmode="lin" valueType="num">
                                      <p:cBhvr>
                                        <p:cTn id="36" dur="62" tmFilter="0, 0; 0.125,0.2665; 0.25,0.4; 0.375,0.465; 0.5,0.5;  0.625,0.535; 0.75,0.6; 0.875,0.7335; 1,1">
                                          <p:stCondLst>
                                            <p:cond delay="621"/>
                                          </p:stCondLst>
                                        </p:cTn>
                                        <p:tgtEl>
                                          <p:spTgt spid="13"/>
                                        </p:tgtEl>
                                        <p:attrNameLst>
                                          <p:attrName>ppt_y</p:attrName>
                                        </p:attrNameLst>
                                      </p:cBhvr>
                                      <p:tavLst>
                                        <p:tav tm="0" fmla="#ppt_y-sin(pi*$)/81">
                                          <p:val>
                                            <p:fltVal val="0"/>
                                          </p:val>
                                        </p:tav>
                                        <p:tav tm="100000">
                                          <p:val>
                                            <p:fltVal val="1"/>
                                          </p:val>
                                        </p:tav>
                                      </p:tavLst>
                                    </p:anim>
                                    <p:animScale>
                                      <p:cBhvr>
                                        <p:cTn id="37" dur="10">
                                          <p:stCondLst>
                                            <p:cond delay="244"/>
                                          </p:stCondLst>
                                        </p:cTn>
                                        <p:tgtEl>
                                          <p:spTgt spid="13"/>
                                        </p:tgtEl>
                                      </p:cBhvr>
                                      <p:to x="100000" y="60000"/>
                                    </p:animScale>
                                    <p:animScale>
                                      <p:cBhvr>
                                        <p:cTn id="38" dur="62" decel="50000">
                                          <p:stCondLst>
                                            <p:cond delay="254"/>
                                          </p:stCondLst>
                                        </p:cTn>
                                        <p:tgtEl>
                                          <p:spTgt spid="13"/>
                                        </p:tgtEl>
                                      </p:cBhvr>
                                      <p:to x="100000" y="100000"/>
                                    </p:animScale>
                                    <p:animScale>
                                      <p:cBhvr>
                                        <p:cTn id="39" dur="10">
                                          <p:stCondLst>
                                            <p:cond delay="492"/>
                                          </p:stCondLst>
                                        </p:cTn>
                                        <p:tgtEl>
                                          <p:spTgt spid="13"/>
                                        </p:tgtEl>
                                      </p:cBhvr>
                                      <p:to x="100000" y="80000"/>
                                    </p:animScale>
                                    <p:animScale>
                                      <p:cBhvr>
                                        <p:cTn id="40" dur="62" decel="50000">
                                          <p:stCondLst>
                                            <p:cond delay="502"/>
                                          </p:stCondLst>
                                        </p:cTn>
                                        <p:tgtEl>
                                          <p:spTgt spid="13"/>
                                        </p:tgtEl>
                                      </p:cBhvr>
                                      <p:to x="100000" y="100000"/>
                                    </p:animScale>
                                    <p:animScale>
                                      <p:cBhvr>
                                        <p:cTn id="41" dur="10">
                                          <p:stCondLst>
                                            <p:cond delay="616"/>
                                          </p:stCondLst>
                                        </p:cTn>
                                        <p:tgtEl>
                                          <p:spTgt spid="13"/>
                                        </p:tgtEl>
                                      </p:cBhvr>
                                      <p:to x="100000" y="90000"/>
                                    </p:animScale>
                                    <p:animScale>
                                      <p:cBhvr>
                                        <p:cTn id="42" dur="62" decel="50000">
                                          <p:stCondLst>
                                            <p:cond delay="625"/>
                                          </p:stCondLst>
                                        </p:cTn>
                                        <p:tgtEl>
                                          <p:spTgt spid="13"/>
                                        </p:tgtEl>
                                      </p:cBhvr>
                                      <p:to x="100000" y="100000"/>
                                    </p:animScale>
                                    <p:animScale>
                                      <p:cBhvr>
                                        <p:cTn id="43" dur="10">
                                          <p:stCondLst>
                                            <p:cond delay="678"/>
                                          </p:stCondLst>
                                        </p:cTn>
                                        <p:tgtEl>
                                          <p:spTgt spid="13"/>
                                        </p:tgtEl>
                                      </p:cBhvr>
                                      <p:to x="100000" y="95000"/>
                                    </p:animScale>
                                    <p:animScale>
                                      <p:cBhvr>
                                        <p:cTn id="44" dur="62" decel="50000">
                                          <p:stCondLst>
                                            <p:cond delay="688"/>
                                          </p:stCondLst>
                                        </p:cTn>
                                        <p:tgtEl>
                                          <p:spTgt spid="13"/>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217">
                                          <p:stCondLst>
                                            <p:cond delay="0"/>
                                          </p:stCondLst>
                                        </p:cTn>
                                        <p:tgtEl>
                                          <p:spTgt spid="15"/>
                                        </p:tgtEl>
                                      </p:cBhvr>
                                    </p:animEffect>
                                    <p:anim calcmode="lin" valueType="num">
                                      <p:cBhvr>
                                        <p:cTn id="48" dur="683"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9" dur="249"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0" dur="249" tmFilter="0, 0; 0.125,0.2665; 0.25,0.4; 0.375,0.465; 0.5,0.5;  0.625,0.535; 0.75,0.6; 0.875,0.7335; 1,1">
                                          <p:stCondLst>
                                            <p:cond delay="249"/>
                                          </p:stCondLst>
                                        </p:cTn>
                                        <p:tgtEl>
                                          <p:spTgt spid="15"/>
                                        </p:tgtEl>
                                        <p:attrNameLst>
                                          <p:attrName>ppt_y</p:attrName>
                                        </p:attrNameLst>
                                      </p:cBhvr>
                                      <p:tavLst>
                                        <p:tav tm="0" fmla="#ppt_y-sin(pi*$)/9">
                                          <p:val>
                                            <p:fltVal val="0"/>
                                          </p:val>
                                        </p:tav>
                                        <p:tav tm="100000">
                                          <p:val>
                                            <p:fltVal val="1"/>
                                          </p:val>
                                        </p:tav>
                                      </p:tavLst>
                                    </p:anim>
                                    <p:anim calcmode="lin" valueType="num">
                                      <p:cBhvr>
                                        <p:cTn id="51" dur="124" tmFilter="0, 0; 0.125,0.2665; 0.25,0.4; 0.375,0.465; 0.5,0.5;  0.625,0.535; 0.75,0.6; 0.875,0.7335; 1,1">
                                          <p:stCondLst>
                                            <p:cond delay="497"/>
                                          </p:stCondLst>
                                        </p:cTn>
                                        <p:tgtEl>
                                          <p:spTgt spid="15"/>
                                        </p:tgtEl>
                                        <p:attrNameLst>
                                          <p:attrName>ppt_y</p:attrName>
                                        </p:attrNameLst>
                                      </p:cBhvr>
                                      <p:tavLst>
                                        <p:tav tm="0" fmla="#ppt_y-sin(pi*$)/27">
                                          <p:val>
                                            <p:fltVal val="0"/>
                                          </p:val>
                                        </p:tav>
                                        <p:tav tm="100000">
                                          <p:val>
                                            <p:fltVal val="1"/>
                                          </p:val>
                                        </p:tav>
                                      </p:tavLst>
                                    </p:anim>
                                    <p:anim calcmode="lin" valueType="num">
                                      <p:cBhvr>
                                        <p:cTn id="52" dur="62" tmFilter="0, 0; 0.125,0.2665; 0.25,0.4; 0.375,0.465; 0.5,0.5;  0.625,0.535; 0.75,0.6; 0.875,0.7335; 1,1">
                                          <p:stCondLst>
                                            <p:cond delay="621"/>
                                          </p:stCondLst>
                                        </p:cTn>
                                        <p:tgtEl>
                                          <p:spTgt spid="15"/>
                                        </p:tgtEl>
                                        <p:attrNameLst>
                                          <p:attrName>ppt_y</p:attrName>
                                        </p:attrNameLst>
                                      </p:cBhvr>
                                      <p:tavLst>
                                        <p:tav tm="0" fmla="#ppt_y-sin(pi*$)/81">
                                          <p:val>
                                            <p:fltVal val="0"/>
                                          </p:val>
                                        </p:tav>
                                        <p:tav tm="100000">
                                          <p:val>
                                            <p:fltVal val="1"/>
                                          </p:val>
                                        </p:tav>
                                      </p:tavLst>
                                    </p:anim>
                                    <p:animScale>
                                      <p:cBhvr>
                                        <p:cTn id="53" dur="10">
                                          <p:stCondLst>
                                            <p:cond delay="244"/>
                                          </p:stCondLst>
                                        </p:cTn>
                                        <p:tgtEl>
                                          <p:spTgt spid="15"/>
                                        </p:tgtEl>
                                      </p:cBhvr>
                                      <p:to x="100000" y="60000"/>
                                    </p:animScale>
                                    <p:animScale>
                                      <p:cBhvr>
                                        <p:cTn id="54" dur="62" decel="50000">
                                          <p:stCondLst>
                                            <p:cond delay="254"/>
                                          </p:stCondLst>
                                        </p:cTn>
                                        <p:tgtEl>
                                          <p:spTgt spid="15"/>
                                        </p:tgtEl>
                                      </p:cBhvr>
                                      <p:to x="100000" y="100000"/>
                                    </p:animScale>
                                    <p:animScale>
                                      <p:cBhvr>
                                        <p:cTn id="55" dur="10">
                                          <p:stCondLst>
                                            <p:cond delay="492"/>
                                          </p:stCondLst>
                                        </p:cTn>
                                        <p:tgtEl>
                                          <p:spTgt spid="15"/>
                                        </p:tgtEl>
                                      </p:cBhvr>
                                      <p:to x="100000" y="80000"/>
                                    </p:animScale>
                                    <p:animScale>
                                      <p:cBhvr>
                                        <p:cTn id="56" dur="62" decel="50000">
                                          <p:stCondLst>
                                            <p:cond delay="502"/>
                                          </p:stCondLst>
                                        </p:cTn>
                                        <p:tgtEl>
                                          <p:spTgt spid="15"/>
                                        </p:tgtEl>
                                      </p:cBhvr>
                                      <p:to x="100000" y="100000"/>
                                    </p:animScale>
                                    <p:animScale>
                                      <p:cBhvr>
                                        <p:cTn id="57" dur="10">
                                          <p:stCondLst>
                                            <p:cond delay="616"/>
                                          </p:stCondLst>
                                        </p:cTn>
                                        <p:tgtEl>
                                          <p:spTgt spid="15"/>
                                        </p:tgtEl>
                                      </p:cBhvr>
                                      <p:to x="100000" y="90000"/>
                                    </p:animScale>
                                    <p:animScale>
                                      <p:cBhvr>
                                        <p:cTn id="58" dur="62" decel="50000">
                                          <p:stCondLst>
                                            <p:cond delay="625"/>
                                          </p:stCondLst>
                                        </p:cTn>
                                        <p:tgtEl>
                                          <p:spTgt spid="15"/>
                                        </p:tgtEl>
                                      </p:cBhvr>
                                      <p:to x="100000" y="100000"/>
                                    </p:animScale>
                                    <p:animScale>
                                      <p:cBhvr>
                                        <p:cTn id="59" dur="10">
                                          <p:stCondLst>
                                            <p:cond delay="678"/>
                                          </p:stCondLst>
                                        </p:cTn>
                                        <p:tgtEl>
                                          <p:spTgt spid="15"/>
                                        </p:tgtEl>
                                      </p:cBhvr>
                                      <p:to x="100000" y="95000"/>
                                    </p:animScale>
                                    <p:animScale>
                                      <p:cBhvr>
                                        <p:cTn id="60" dur="62" decel="50000">
                                          <p:stCondLst>
                                            <p:cond delay="688"/>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4" name="Google Shape;94;p18"/>
          <p:cNvSpPr txBox="1">
            <a:spLocks noGrp="1"/>
          </p:cNvSpPr>
          <p:nvPr>
            <p:ph type="sldNum" idx="12"/>
          </p:nvPr>
        </p:nvSpPr>
        <p:spPr>
          <a:xfrm>
            <a:off x="270800" y="4882950"/>
            <a:ext cx="86145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tx1"/>
                </a:solidFill>
                <a:latin typeface="+mj-lt"/>
              </a:rPr>
              <a:t>9</a:t>
            </a:fld>
            <a:endParaRPr>
              <a:solidFill>
                <a:schemeClr val="tx1"/>
              </a:solidFill>
              <a:latin typeface="+mj-lt"/>
            </a:endParaRPr>
          </a:p>
        </p:txBody>
      </p:sp>
      <p:sp>
        <p:nvSpPr>
          <p:cNvPr id="4" name="TextBox 3"/>
          <p:cNvSpPr txBox="1"/>
          <p:nvPr/>
        </p:nvSpPr>
        <p:spPr>
          <a:xfrm>
            <a:off x="2901358" y="143861"/>
            <a:ext cx="4522653" cy="584775"/>
          </a:xfrm>
          <a:prstGeom prst="rect">
            <a:avLst/>
          </a:prstGeom>
          <a:noFill/>
        </p:spPr>
        <p:txBody>
          <a:bodyPr wrap="square" rtlCol="0">
            <a:spAutoFit/>
          </a:bodyPr>
          <a:lstStyle/>
          <a:p>
            <a:r>
              <a:rPr lang="vi-VN" sz="3200" b="1" i="1" dirty="0">
                <a:solidFill>
                  <a:schemeClr val="bg1"/>
                </a:solidFill>
                <a:latin typeface="+mj-lt"/>
                <a:cs typeface="Times New Roman" pitchFamily="18" charset="0"/>
              </a:rPr>
              <a:t>2. </a:t>
            </a:r>
            <a:r>
              <a:rPr lang="en-US" sz="3200" b="1" i="1" dirty="0">
                <a:solidFill>
                  <a:schemeClr val="bg1"/>
                </a:solidFill>
                <a:latin typeface="+mj-lt"/>
                <a:cs typeface="Times New Roman" pitchFamily="18" charset="0"/>
              </a:rPr>
              <a:t>Nhân tố chủ quan</a:t>
            </a:r>
            <a:endParaRPr lang="vi-VN" sz="3200" b="1" i="1" dirty="0">
              <a:solidFill>
                <a:schemeClr val="bg1"/>
              </a:solidFill>
              <a:latin typeface="+mj-lt"/>
              <a:cs typeface="Times New Roman" pitchFamily="18" charset="0"/>
            </a:endParaRPr>
          </a:p>
        </p:txBody>
      </p:sp>
      <p:sp>
        <p:nvSpPr>
          <p:cNvPr id="2" name="Rectangle 1"/>
          <p:cNvSpPr/>
          <p:nvPr/>
        </p:nvSpPr>
        <p:spPr>
          <a:xfrm>
            <a:off x="0" y="955429"/>
            <a:ext cx="5146533" cy="400110"/>
          </a:xfrm>
          <a:prstGeom prst="rect">
            <a:avLst/>
          </a:prstGeom>
        </p:spPr>
        <p:txBody>
          <a:bodyPr wrap="square">
            <a:spAutoFit/>
          </a:bodyPr>
          <a:lstStyle/>
          <a:p>
            <a:endParaRPr lang="vi-VN" sz="2000">
              <a:solidFill>
                <a:schemeClr val="tx1"/>
              </a:solidFill>
              <a:latin typeface="+mj-lt"/>
              <a:ea typeface="#9Slide02 Noi dung dai" panose="02000000000000000000" pitchFamily="2" charset="0"/>
              <a:cs typeface="Times New Roman" pitchFamily="18" charset="0"/>
            </a:endParaRPr>
          </a:p>
        </p:txBody>
      </p:sp>
      <p:sp>
        <p:nvSpPr>
          <p:cNvPr id="11" name="TextBox 10">
            <a:extLst>
              <a:ext uri="{FF2B5EF4-FFF2-40B4-BE49-F238E27FC236}">
                <a16:creationId xmlns:a16="http://schemas.microsoft.com/office/drawing/2014/main" id="{1FEC957F-CC9F-BEC1-00B0-F7B96CFACD4F}"/>
              </a:ext>
            </a:extLst>
          </p:cNvPr>
          <p:cNvSpPr txBox="1"/>
          <p:nvPr/>
        </p:nvSpPr>
        <p:spPr>
          <a:xfrm>
            <a:off x="143476" y="955429"/>
            <a:ext cx="4875733" cy="1538883"/>
          </a:xfrm>
          <a:prstGeom prst="rect">
            <a:avLst/>
          </a:prstGeom>
          <a:noFill/>
        </p:spPr>
        <p:txBody>
          <a:bodyPr wrap="square">
            <a:spAutoFit/>
          </a:bodyPr>
          <a:lstStyle/>
          <a:p>
            <a:r>
              <a:rPr lang="en-US" sz="2000" b="1" i="1" dirty="0">
                <a:solidFill>
                  <a:schemeClr val="tx1"/>
                </a:solidFill>
                <a:latin typeface="+mn-lt"/>
                <a:cs typeface="Times New Roman" pitchFamily="18" charset="0"/>
              </a:rPr>
              <a:t>2</a:t>
            </a:r>
            <a:r>
              <a:rPr lang="vi-VN" sz="2000" b="1" i="1" dirty="0">
                <a:solidFill>
                  <a:schemeClr val="tx1"/>
                </a:solidFill>
                <a:latin typeface="+mn-lt"/>
                <a:cs typeface="Times New Roman" pitchFamily="18" charset="0"/>
              </a:rPr>
              <a:t>.1. </a:t>
            </a:r>
            <a:r>
              <a:rPr lang="en-US" sz="2000" b="1" i="1" dirty="0">
                <a:solidFill>
                  <a:schemeClr val="tx1"/>
                </a:solidFill>
                <a:latin typeface="+mn-lt"/>
                <a:cs typeface="Times New Roman" pitchFamily="18" charset="0"/>
              </a:rPr>
              <a:t>Khả năng tư duy và trí tuệ Hồ Chí </a:t>
            </a:r>
            <a:r>
              <a:rPr lang="en-US" sz="2000" b="1" i="1" dirty="0" smtClean="0">
                <a:solidFill>
                  <a:schemeClr val="tx1"/>
                </a:solidFill>
                <a:latin typeface="+mn-lt"/>
                <a:cs typeface="Times New Roman" pitchFamily="18" charset="0"/>
              </a:rPr>
              <a:t>Minh</a:t>
            </a:r>
            <a:endParaRPr lang="en-US" sz="2000" b="1" i="1" dirty="0">
              <a:solidFill>
                <a:schemeClr val="tx1"/>
              </a:solidFill>
              <a:latin typeface="+mn-lt"/>
              <a:cs typeface="Times New Roman" pitchFamily="18" charset="0"/>
            </a:endParaRPr>
          </a:p>
          <a:p>
            <a:r>
              <a:rPr lang="vi-VN" sz="1800" dirty="0" smtClean="0">
                <a:solidFill>
                  <a:schemeClr val="tx1"/>
                </a:solidFill>
                <a:latin typeface="+mn-lt"/>
                <a:cs typeface="Times New Roman" pitchFamily="18" charset="0"/>
              </a:rPr>
              <a:t>Có </a:t>
            </a:r>
            <a:r>
              <a:rPr lang="vi-VN" sz="1800" dirty="0">
                <a:solidFill>
                  <a:schemeClr val="tx1"/>
                </a:solidFill>
                <a:latin typeface="+mn-lt"/>
                <a:cs typeface="Times New Roman" pitchFamily="18" charset="0"/>
              </a:rPr>
              <a:t>hoài bão lớn, có bản lĩnh kiên định, giàu lòng nhân ái và sớm có chí hướng cứu nước khi còn trẻ...</a:t>
            </a:r>
          </a:p>
        </p:txBody>
      </p:sp>
      <p:sp>
        <p:nvSpPr>
          <p:cNvPr id="12" name="TextBox 11">
            <a:extLst>
              <a:ext uri="{FF2B5EF4-FFF2-40B4-BE49-F238E27FC236}">
                <a16:creationId xmlns:a16="http://schemas.microsoft.com/office/drawing/2014/main" id="{09918CB6-440A-34B7-70C9-67C78F3652CD}"/>
              </a:ext>
            </a:extLst>
          </p:cNvPr>
          <p:cNvSpPr txBox="1"/>
          <p:nvPr/>
        </p:nvSpPr>
        <p:spPr>
          <a:xfrm>
            <a:off x="135399" y="2494312"/>
            <a:ext cx="4875733" cy="2369880"/>
          </a:xfrm>
          <a:prstGeom prst="rect">
            <a:avLst/>
          </a:prstGeom>
          <a:noFill/>
        </p:spPr>
        <p:txBody>
          <a:bodyPr wrap="square">
            <a:spAutoFit/>
          </a:bodyPr>
          <a:lstStyle/>
          <a:p>
            <a:r>
              <a:rPr lang="en-US" sz="2000" b="1" i="1" dirty="0">
                <a:solidFill>
                  <a:schemeClr val="tx1"/>
                </a:solidFill>
                <a:latin typeface="+mn-lt"/>
                <a:cs typeface="Times New Roman" pitchFamily="18" charset="0"/>
              </a:rPr>
              <a:t>2</a:t>
            </a:r>
            <a:r>
              <a:rPr lang="vi-VN" sz="2000" b="1" i="1" dirty="0">
                <a:solidFill>
                  <a:schemeClr val="tx1"/>
                </a:solidFill>
                <a:latin typeface="+mn-lt"/>
                <a:cs typeface="Times New Roman" pitchFamily="18" charset="0"/>
              </a:rPr>
              <a:t>.</a:t>
            </a:r>
            <a:r>
              <a:rPr lang="en-US" sz="2000" b="1" i="1" dirty="0">
                <a:solidFill>
                  <a:schemeClr val="tx1"/>
                </a:solidFill>
                <a:latin typeface="+mn-lt"/>
                <a:cs typeface="Times New Roman" pitchFamily="18" charset="0"/>
              </a:rPr>
              <a:t>2. Phẩm chất đạo đức và năng lực hoạt động thực </a:t>
            </a:r>
            <a:r>
              <a:rPr lang="en-US" sz="2000" b="1" i="1" dirty="0" smtClean="0">
                <a:solidFill>
                  <a:schemeClr val="tx1"/>
                </a:solidFill>
                <a:latin typeface="+mn-lt"/>
                <a:cs typeface="Times New Roman" pitchFamily="18" charset="0"/>
              </a:rPr>
              <a:t>tiễn</a:t>
            </a:r>
            <a:endParaRPr lang="en-US" sz="2000" b="1" i="1" dirty="0">
              <a:solidFill>
                <a:schemeClr val="tx1"/>
              </a:solidFill>
              <a:latin typeface="+mn-lt"/>
              <a:cs typeface="Times New Roman" pitchFamily="18" charset="0"/>
            </a:endParaRPr>
          </a:p>
          <a:p>
            <a:r>
              <a:rPr lang="vi-VN" sz="1800" dirty="0" smtClean="0">
                <a:solidFill>
                  <a:schemeClr val="tx1"/>
                </a:solidFill>
                <a:latin typeface="+mn-lt"/>
                <a:cs typeface="Times New Roman" pitchFamily="18" charset="0"/>
              </a:rPr>
              <a:t>-</a:t>
            </a:r>
            <a:r>
              <a:rPr lang="en-US" sz="1800" dirty="0" smtClean="0">
                <a:solidFill>
                  <a:schemeClr val="tx1"/>
                </a:solidFill>
                <a:latin typeface="+mn-lt"/>
                <a:cs typeface="Times New Roman" pitchFamily="18" charset="0"/>
              </a:rPr>
              <a:t> </a:t>
            </a:r>
            <a:r>
              <a:rPr lang="en-US" sz="1800" dirty="0">
                <a:solidFill>
                  <a:schemeClr val="tx1"/>
                </a:solidFill>
                <a:latin typeface="+mn-lt"/>
                <a:ea typeface="Calibri" panose="020F0502020204030204" pitchFamily="34" charset="0"/>
                <a:cs typeface="Times New Roman" panose="02020603050405020304" pitchFamily="18" charset="0"/>
              </a:rPr>
              <a:t>Là một chiến sỹ cộng sản nhiệt thành CM </a:t>
            </a:r>
            <a:endParaRPr lang="en-US" sz="1800" dirty="0">
              <a:solidFill>
                <a:schemeClr val="tx1"/>
              </a:solidFill>
              <a:latin typeface="+mn-lt"/>
              <a:cs typeface="Times New Roman" panose="02020603050405020304" pitchFamily="18" charset="0"/>
            </a:endParaRPr>
          </a:p>
          <a:p>
            <a:r>
              <a:rPr lang="en-US" sz="1800" dirty="0" smtClean="0">
                <a:solidFill>
                  <a:schemeClr val="tx1"/>
                </a:solidFill>
                <a:latin typeface="+mn-lt"/>
                <a:cs typeface="Times New Roman" pitchFamily="18" charset="0"/>
              </a:rPr>
              <a:t>- </a:t>
            </a:r>
            <a:r>
              <a:rPr lang="en-US" sz="1800" dirty="0">
                <a:solidFill>
                  <a:schemeClr val="tx1"/>
                </a:solidFill>
                <a:latin typeface="+mn-lt"/>
                <a:ea typeface="Calibri" panose="020F0502020204030204" pitchFamily="34" charset="0"/>
                <a:cs typeface="Times New Roman" panose="02020603050405020304" pitchFamily="18" charset="0"/>
              </a:rPr>
              <a:t>Là tâm hồn của một nhà yêu nước chân chính</a:t>
            </a:r>
            <a:endParaRPr lang="en-US" sz="1800" dirty="0">
              <a:solidFill>
                <a:schemeClr val="tx1"/>
              </a:solidFill>
              <a:latin typeface="+mn-lt"/>
              <a:cs typeface="Times New Roman" panose="02020603050405020304" pitchFamily="18" charset="0"/>
            </a:endParaRPr>
          </a:p>
          <a:p>
            <a:r>
              <a:rPr lang="en-US" sz="1800" dirty="0" smtClean="0">
                <a:solidFill>
                  <a:schemeClr val="tx1"/>
                </a:solidFill>
                <a:latin typeface="+mn-lt"/>
                <a:cs typeface="Times New Roman" pitchFamily="18" charset="0"/>
              </a:rPr>
              <a:t>- </a:t>
            </a:r>
            <a:r>
              <a:rPr lang="en-US" sz="1800" dirty="0">
                <a:solidFill>
                  <a:schemeClr val="tx1"/>
                </a:solidFill>
                <a:latin typeface="+mn-lt"/>
                <a:ea typeface="Calibri" panose="020F0502020204030204" pitchFamily="34" charset="0"/>
                <a:cs typeface="Times New Roman" panose="02020603050405020304" pitchFamily="18" charset="0"/>
              </a:rPr>
              <a:t>Là một trái tim yêu nước thương dân, sẵn sàng chịu đựng hy sinh vì độc lập tự do của Tổ quốc, hạnh phúc của đồng bào</a:t>
            </a:r>
            <a:endParaRPr lang="vi-VN" sz="1800" dirty="0">
              <a:solidFill>
                <a:schemeClr val="tx1"/>
              </a:solidFill>
              <a:latin typeface="+mn-lt"/>
              <a:cs typeface="Times New Roman" pitchFamily="18" charset="0"/>
            </a:endParaRPr>
          </a:p>
        </p:txBody>
      </p:sp>
      <p:pic>
        <p:nvPicPr>
          <p:cNvPr id="13" name="Picture 12">
            <a:extLst>
              <a:ext uri="{FF2B5EF4-FFF2-40B4-BE49-F238E27FC236}">
                <a16:creationId xmlns:a16="http://schemas.microsoft.com/office/drawing/2014/main" id="{095982B2-2098-FE57-D2F8-D596A2856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685" y="931004"/>
            <a:ext cx="3905490" cy="354721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593051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theme/theme1.xml><?xml version="1.0" encoding="utf-8"?>
<a:theme xmlns:a="http://schemas.openxmlformats.org/drawingml/2006/main" name="Writing History Thesis by Slidesgo">
  <a:themeElements>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TotalTime>
  <Words>1895</Words>
  <Application>Microsoft Office PowerPoint</Application>
  <PresentationFormat>On-screen Show (16:9)</PresentationFormat>
  <Paragraphs>172</Paragraphs>
  <Slides>33</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#9Slide02 Noi dung dai</vt:lpstr>
      <vt:lpstr>#9Slide02 Tieu de rat dai 01</vt:lpstr>
      <vt:lpstr>Amatic SC</vt:lpstr>
      <vt:lpstr>Arial</vt:lpstr>
      <vt:lpstr>Calibri</vt:lpstr>
      <vt:lpstr>Livvic</vt:lpstr>
      <vt:lpstr>Livvic Light</vt:lpstr>
      <vt:lpstr>Merriweather</vt:lpstr>
      <vt:lpstr>Nunito Light</vt:lpstr>
      <vt:lpstr>Times New Roman</vt:lpstr>
      <vt:lpstr>Wingdings</vt:lpstr>
      <vt:lpstr>Writing History Thesis by Slidesgo</vt:lpstr>
      <vt:lpstr>TƯ TƯỞNG HỒ CHÍ MINH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LỊCH SỬ ĐẢNG CỘNG SẢN VIỆT NAM</dc:title>
  <dc:creator>Phan Thi Quynh Trang</dc:creator>
  <cp:lastModifiedBy>PC</cp:lastModifiedBy>
  <cp:revision>204</cp:revision>
  <dcterms:modified xsi:type="dcterms:W3CDTF">2022-07-14T18:28:51Z</dcterms:modified>
</cp:coreProperties>
</file>